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y="5143500" cx="9144000"/>
  <p:notesSz cx="17348200" cy="9753600"/>
  <p:embeddedFontLst>
    <p:embeddedFont>
      <p:font typeface="Economica"/>
      <p:regular r:id="rId37"/>
      <p:bold r:id="rId38"/>
      <p:italic r:id="rId39"/>
      <p:boldItalic r:id="rId40"/>
    </p:embeddedFont>
    <p:embeddedFont>
      <p:font typeface="Roboto Condensed"/>
      <p:regular r:id="rId41"/>
      <p:bold r:id="rId42"/>
      <p:italic r:id="rId43"/>
      <p:boldItalic r:id="rId44"/>
    </p:embeddedFont>
    <p:embeddedFont>
      <p:font typeface="Oswald"/>
      <p:regular r:id="rId45"/>
      <p:bold r:id="rId46"/>
    </p:embeddedFont>
    <p:embeddedFont>
      <p:font typeface="Open Sans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conomica-boldItalic.fntdata"/><Relationship Id="rId42" Type="http://schemas.openxmlformats.org/officeDocument/2006/relationships/font" Target="fonts/RobotoCondensed-bold.fntdata"/><Relationship Id="rId41" Type="http://schemas.openxmlformats.org/officeDocument/2006/relationships/font" Target="fonts/RobotoCondensed-regular.fntdata"/><Relationship Id="rId44" Type="http://schemas.openxmlformats.org/officeDocument/2006/relationships/font" Target="fonts/RobotoCondensed-boldItalic.fntdata"/><Relationship Id="rId43" Type="http://schemas.openxmlformats.org/officeDocument/2006/relationships/font" Target="fonts/RobotoCondensed-italic.fntdata"/><Relationship Id="rId46" Type="http://schemas.openxmlformats.org/officeDocument/2006/relationships/font" Target="fonts/Oswald-bold.fntdata"/><Relationship Id="rId45" Type="http://schemas.openxmlformats.org/officeDocument/2006/relationships/font" Target="fonts/Oswald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OpenSans-bold.fntdata"/><Relationship Id="rId47" Type="http://schemas.openxmlformats.org/officeDocument/2006/relationships/font" Target="fonts/OpenSans-regular.fntdata"/><Relationship Id="rId49" Type="http://schemas.openxmlformats.org/officeDocument/2006/relationships/font" Target="fonts/OpenSans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font" Target="fonts/Economica-regular.fntdata"/><Relationship Id="rId36" Type="http://schemas.openxmlformats.org/officeDocument/2006/relationships/slide" Target="slides/slide32.xml"/><Relationship Id="rId39" Type="http://schemas.openxmlformats.org/officeDocument/2006/relationships/font" Target="fonts/Economica-italic.fntdata"/><Relationship Id="rId38" Type="http://schemas.openxmlformats.org/officeDocument/2006/relationships/font" Target="fonts/Economica-bold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0" Type="http://schemas.openxmlformats.org/officeDocument/2006/relationships/font" Target="fonts/OpenSans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894747" y="731500"/>
            <a:ext cx="11560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e3383f17a_0_56:notes"/>
          <p:cNvSpPr/>
          <p:nvPr>
            <p:ph idx="2" type="sldImg"/>
          </p:nvPr>
        </p:nvSpPr>
        <p:spPr>
          <a:xfrm>
            <a:off x="2894747" y="731500"/>
            <a:ext cx="115602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e3383f17a_0_56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e12117bb73_0_1:notes"/>
          <p:cNvSpPr/>
          <p:nvPr>
            <p:ph idx="2" type="sldImg"/>
          </p:nvPr>
        </p:nvSpPr>
        <p:spPr>
          <a:xfrm>
            <a:off x="2894747" y="731500"/>
            <a:ext cx="11560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e12117bb73_0_1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12117bb73_0_9:notes"/>
          <p:cNvSpPr/>
          <p:nvPr>
            <p:ph idx="2" type="sldImg"/>
          </p:nvPr>
        </p:nvSpPr>
        <p:spPr>
          <a:xfrm>
            <a:off x="2894747" y="731500"/>
            <a:ext cx="11560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12117bb73_0_9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e12117bb73_0_18:notes"/>
          <p:cNvSpPr/>
          <p:nvPr>
            <p:ph idx="2" type="sldImg"/>
          </p:nvPr>
        </p:nvSpPr>
        <p:spPr>
          <a:xfrm>
            <a:off x="2894747" y="731500"/>
            <a:ext cx="11560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e12117bb73_0_18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e222008ebd_0_12:notes"/>
          <p:cNvSpPr/>
          <p:nvPr>
            <p:ph idx="2" type="sldImg"/>
          </p:nvPr>
        </p:nvSpPr>
        <p:spPr>
          <a:xfrm>
            <a:off x="2894747" y="731500"/>
            <a:ext cx="11560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e222008ebd_0_12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e12117bb73_0_45:notes"/>
          <p:cNvSpPr/>
          <p:nvPr>
            <p:ph idx="2" type="sldImg"/>
          </p:nvPr>
        </p:nvSpPr>
        <p:spPr>
          <a:xfrm>
            <a:off x="2894747" y="731500"/>
            <a:ext cx="11560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e12117bb73_0_45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e1213a46e1_2_0:notes"/>
          <p:cNvSpPr/>
          <p:nvPr>
            <p:ph idx="2" type="sldImg"/>
          </p:nvPr>
        </p:nvSpPr>
        <p:spPr>
          <a:xfrm>
            <a:off x="2894747" y="731500"/>
            <a:ext cx="11560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e1213a46e1_2_0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e1213a46e1_2_7:notes"/>
          <p:cNvSpPr/>
          <p:nvPr>
            <p:ph idx="2" type="sldImg"/>
          </p:nvPr>
        </p:nvSpPr>
        <p:spPr>
          <a:xfrm>
            <a:off x="2894747" y="731500"/>
            <a:ext cx="11560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e1213a46e1_2_7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e1213a46e1_2_13:notes"/>
          <p:cNvSpPr/>
          <p:nvPr>
            <p:ph idx="2" type="sldImg"/>
          </p:nvPr>
        </p:nvSpPr>
        <p:spPr>
          <a:xfrm>
            <a:off x="2894747" y="731500"/>
            <a:ext cx="11560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e1213a46e1_2_13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e222008ebd_0_26:notes"/>
          <p:cNvSpPr/>
          <p:nvPr>
            <p:ph idx="2" type="sldImg"/>
          </p:nvPr>
        </p:nvSpPr>
        <p:spPr>
          <a:xfrm>
            <a:off x="2894747" y="731500"/>
            <a:ext cx="11560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e222008ebd_0_26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e222008ebd_0_37:notes"/>
          <p:cNvSpPr/>
          <p:nvPr>
            <p:ph idx="2" type="sldImg"/>
          </p:nvPr>
        </p:nvSpPr>
        <p:spPr>
          <a:xfrm>
            <a:off x="2894747" y="731500"/>
            <a:ext cx="11560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e222008ebd_0_37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4e3383f17a_0_184:notes"/>
          <p:cNvSpPr/>
          <p:nvPr>
            <p:ph idx="2" type="sldImg"/>
          </p:nvPr>
        </p:nvSpPr>
        <p:spPr>
          <a:xfrm>
            <a:off x="2894747" y="731500"/>
            <a:ext cx="115602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4e3383f17a_0_184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e3383f17a_0_275:notes"/>
          <p:cNvSpPr/>
          <p:nvPr>
            <p:ph idx="2" type="sldImg"/>
          </p:nvPr>
        </p:nvSpPr>
        <p:spPr>
          <a:xfrm>
            <a:off x="2894747" y="731500"/>
            <a:ext cx="115602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e3383f17a_0_275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e1213a46e1_2_32:notes"/>
          <p:cNvSpPr/>
          <p:nvPr>
            <p:ph idx="2" type="sldImg"/>
          </p:nvPr>
        </p:nvSpPr>
        <p:spPr>
          <a:xfrm>
            <a:off x="2894747" y="731500"/>
            <a:ext cx="115602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e1213a46e1_2_32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e229a166cd_0_0:notes"/>
          <p:cNvSpPr/>
          <p:nvPr>
            <p:ph idx="2" type="sldImg"/>
          </p:nvPr>
        </p:nvSpPr>
        <p:spPr>
          <a:xfrm>
            <a:off x="2894747" y="731500"/>
            <a:ext cx="115602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e229a166cd_0_0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e121444230_0_1:notes"/>
          <p:cNvSpPr/>
          <p:nvPr>
            <p:ph idx="2" type="sldImg"/>
          </p:nvPr>
        </p:nvSpPr>
        <p:spPr>
          <a:xfrm>
            <a:off x="2894747" y="731500"/>
            <a:ext cx="115602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e121444230_0_1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e121444230_0_15:notes"/>
          <p:cNvSpPr/>
          <p:nvPr>
            <p:ph idx="2" type="sldImg"/>
          </p:nvPr>
        </p:nvSpPr>
        <p:spPr>
          <a:xfrm>
            <a:off x="2894747" y="731500"/>
            <a:ext cx="115602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e121444230_0_15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4e3383f17a_0_294:notes"/>
          <p:cNvSpPr/>
          <p:nvPr>
            <p:ph idx="2" type="sldImg"/>
          </p:nvPr>
        </p:nvSpPr>
        <p:spPr>
          <a:xfrm>
            <a:off x="2894747" y="731500"/>
            <a:ext cx="115602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4e3383f17a_0_294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e1213a46e1_2_19:notes"/>
          <p:cNvSpPr/>
          <p:nvPr>
            <p:ph idx="2" type="sldImg"/>
          </p:nvPr>
        </p:nvSpPr>
        <p:spPr>
          <a:xfrm>
            <a:off x="2894747" y="731500"/>
            <a:ext cx="115602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e1213a46e1_2_19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e1213a46e1_2_24:notes"/>
          <p:cNvSpPr/>
          <p:nvPr>
            <p:ph idx="2" type="sldImg"/>
          </p:nvPr>
        </p:nvSpPr>
        <p:spPr>
          <a:xfrm>
            <a:off x="2894747" y="731500"/>
            <a:ext cx="11560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e1213a46e1_2_24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e21d764a48_0_9:notes"/>
          <p:cNvSpPr/>
          <p:nvPr>
            <p:ph idx="2" type="sldImg"/>
          </p:nvPr>
        </p:nvSpPr>
        <p:spPr>
          <a:xfrm>
            <a:off x="2894747" y="731500"/>
            <a:ext cx="11560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e21d764a48_0_9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4e3383f17a_0_370:notes"/>
          <p:cNvSpPr/>
          <p:nvPr>
            <p:ph idx="2" type="sldImg"/>
          </p:nvPr>
        </p:nvSpPr>
        <p:spPr>
          <a:xfrm>
            <a:off x="2894747" y="731500"/>
            <a:ext cx="115602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4e3383f17a_0_370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e3383f17a_0_137:notes"/>
          <p:cNvSpPr/>
          <p:nvPr>
            <p:ph idx="2" type="sldImg"/>
          </p:nvPr>
        </p:nvSpPr>
        <p:spPr>
          <a:xfrm>
            <a:off x="2894747" y="731500"/>
            <a:ext cx="115602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e3383f17a_0_137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4cab6ae12d_0_8853:notes"/>
          <p:cNvSpPr/>
          <p:nvPr>
            <p:ph idx="2" type="sldImg"/>
          </p:nvPr>
        </p:nvSpPr>
        <p:spPr>
          <a:xfrm>
            <a:off x="2894747" y="731500"/>
            <a:ext cx="115602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4cab6ae12d_0_8853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4e3383f17a_0_492:notes"/>
          <p:cNvSpPr/>
          <p:nvPr>
            <p:ph idx="2" type="sldImg"/>
          </p:nvPr>
        </p:nvSpPr>
        <p:spPr>
          <a:xfrm>
            <a:off x="2894747" y="731500"/>
            <a:ext cx="115602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4e3383f17a_0_492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e21d764a48_0_16:notes"/>
          <p:cNvSpPr/>
          <p:nvPr>
            <p:ph idx="2" type="sldImg"/>
          </p:nvPr>
        </p:nvSpPr>
        <p:spPr>
          <a:xfrm>
            <a:off x="964548" y="731520"/>
            <a:ext cx="154206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e21d764a48_0_16:notes"/>
          <p:cNvSpPr txBox="1"/>
          <p:nvPr>
            <p:ph idx="1" type="body"/>
          </p:nvPr>
        </p:nvSpPr>
        <p:spPr>
          <a:xfrm>
            <a:off x="1734820" y="463296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1cf479d7e_0_166:notes"/>
          <p:cNvSpPr/>
          <p:nvPr>
            <p:ph idx="2" type="sldImg"/>
          </p:nvPr>
        </p:nvSpPr>
        <p:spPr>
          <a:xfrm>
            <a:off x="2894747" y="731500"/>
            <a:ext cx="11560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e1cf479d7e_0_166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1cf479d7e_0_122:notes"/>
          <p:cNvSpPr/>
          <p:nvPr>
            <p:ph idx="2" type="sldImg"/>
          </p:nvPr>
        </p:nvSpPr>
        <p:spPr>
          <a:xfrm>
            <a:off x="2894747" y="731500"/>
            <a:ext cx="11560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1cf479d7e_0_122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e1cf479d7e_0_156:notes"/>
          <p:cNvSpPr/>
          <p:nvPr>
            <p:ph idx="2" type="sldImg"/>
          </p:nvPr>
        </p:nvSpPr>
        <p:spPr>
          <a:xfrm>
            <a:off x="2894747" y="731500"/>
            <a:ext cx="11560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e1cf479d7e_0_156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e23ec26684_1_0:notes"/>
          <p:cNvSpPr/>
          <p:nvPr>
            <p:ph idx="2" type="sldImg"/>
          </p:nvPr>
        </p:nvSpPr>
        <p:spPr>
          <a:xfrm>
            <a:off x="2894747" y="731500"/>
            <a:ext cx="11560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e23ec26684_1_0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e1cf479d7e_0_175:notes"/>
          <p:cNvSpPr/>
          <p:nvPr>
            <p:ph idx="2" type="sldImg"/>
          </p:nvPr>
        </p:nvSpPr>
        <p:spPr>
          <a:xfrm>
            <a:off x="2894747" y="731500"/>
            <a:ext cx="115602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e1cf479d7e_0_175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e1cf479d7e_0_180:notes"/>
          <p:cNvSpPr/>
          <p:nvPr>
            <p:ph idx="2" type="sldImg"/>
          </p:nvPr>
        </p:nvSpPr>
        <p:spPr>
          <a:xfrm>
            <a:off x="2894747" y="731500"/>
            <a:ext cx="11560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e1cf479d7e_0_180:notes"/>
          <p:cNvSpPr txBox="1"/>
          <p:nvPr>
            <p:ph idx="1" type="body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TLE OPENING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405">
          <p15:clr>
            <a:srgbClr val="F9AD4C"/>
          </p15:clr>
        </p15:guide>
        <p15:guide id="2" orient="horz" pos="1633">
          <p15:clr>
            <a:srgbClr val="F9AD4C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LE &amp; TWO COLUMNS">
  <p:cSld name="CUSTOM_4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>
            <p:ph type="title"/>
          </p:nvPr>
        </p:nvSpPr>
        <p:spPr>
          <a:xfrm>
            <a:off x="5785275" y="3392974"/>
            <a:ext cx="20850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None/>
              <a:defRPr i="0" sz="1300" u="none" cap="none" strike="noStrike">
                <a:solidFill>
                  <a:srgbClr val="52525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9pPr>
          </a:lstStyle>
          <a:p/>
        </p:txBody>
      </p:sp>
      <p:sp>
        <p:nvSpPr>
          <p:cNvPr id="67" name="Google Shape;67;p11"/>
          <p:cNvSpPr txBox="1"/>
          <p:nvPr>
            <p:ph idx="2" type="title"/>
          </p:nvPr>
        </p:nvSpPr>
        <p:spPr>
          <a:xfrm>
            <a:off x="1273852" y="3392974"/>
            <a:ext cx="20850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None/>
              <a:defRPr i="0" sz="1300" u="none" cap="none" strike="noStrike">
                <a:solidFill>
                  <a:srgbClr val="52525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9pPr>
          </a:lstStyle>
          <a:p/>
        </p:txBody>
      </p:sp>
      <p:sp>
        <p:nvSpPr>
          <p:cNvPr id="68" name="Google Shape;68;p11"/>
          <p:cNvSpPr txBox="1"/>
          <p:nvPr>
            <p:ph idx="3" type="title"/>
          </p:nvPr>
        </p:nvSpPr>
        <p:spPr>
          <a:xfrm>
            <a:off x="552727" y="511050"/>
            <a:ext cx="19368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69" name="Google Shape;69;p11"/>
          <p:cNvSpPr/>
          <p:nvPr/>
        </p:nvSpPr>
        <p:spPr>
          <a:xfrm>
            <a:off x="253713" y="-745915"/>
            <a:ext cx="2619300" cy="31569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8200" lIns="48200" spcFirstLastPara="1" rIns="48200" wrap="square" tIns="4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70" name="Google Shape;70;p11"/>
          <p:cNvSpPr txBox="1"/>
          <p:nvPr>
            <p:ph idx="1" type="subTitle"/>
          </p:nvPr>
        </p:nvSpPr>
        <p:spPr>
          <a:xfrm>
            <a:off x="980175" y="3695474"/>
            <a:ext cx="2674800" cy="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  <p:sp>
        <p:nvSpPr>
          <p:cNvPr id="71" name="Google Shape;71;p11"/>
          <p:cNvSpPr txBox="1"/>
          <p:nvPr>
            <p:ph idx="4" type="subTitle"/>
          </p:nvPr>
        </p:nvSpPr>
        <p:spPr>
          <a:xfrm>
            <a:off x="5491713" y="3695474"/>
            <a:ext cx="2674800" cy="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48">
          <p15:clr>
            <a:srgbClr val="F9AD4C"/>
          </p15:clr>
        </p15:guide>
        <p15:guide id="2" orient="horz" pos="348">
          <p15:clr>
            <a:srgbClr val="F9AD4C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LE &amp; THREE COLUMNS">
  <p:cSld name="Title 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/>
          <p:nvPr/>
        </p:nvSpPr>
        <p:spPr>
          <a:xfrm>
            <a:off x="698874" y="2799125"/>
            <a:ext cx="2400300" cy="2014538"/>
          </a:xfrm>
          <a:custGeom>
            <a:rect b="b" l="l" r="r" t="t"/>
            <a:pathLst>
              <a:path extrusionOk="0" h="3429000" w="3429000">
                <a:moveTo>
                  <a:pt x="0" y="3428834"/>
                </a:moveTo>
                <a:lnTo>
                  <a:pt x="3428822" y="3428834"/>
                </a:lnTo>
                <a:lnTo>
                  <a:pt x="3428822" y="0"/>
                </a:lnTo>
                <a:lnTo>
                  <a:pt x="0" y="0"/>
                </a:lnTo>
                <a:lnTo>
                  <a:pt x="0" y="34288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74" name="Google Shape;74;p12"/>
          <p:cNvSpPr/>
          <p:nvPr/>
        </p:nvSpPr>
        <p:spPr>
          <a:xfrm>
            <a:off x="3315201" y="2802200"/>
            <a:ext cx="2400300" cy="2014538"/>
          </a:xfrm>
          <a:custGeom>
            <a:rect b="b" l="l" r="r" t="t"/>
            <a:pathLst>
              <a:path extrusionOk="0" h="3429000" w="3429000">
                <a:moveTo>
                  <a:pt x="0" y="3428834"/>
                </a:moveTo>
                <a:lnTo>
                  <a:pt x="3428822" y="3428834"/>
                </a:lnTo>
                <a:lnTo>
                  <a:pt x="3428822" y="0"/>
                </a:lnTo>
                <a:lnTo>
                  <a:pt x="0" y="0"/>
                </a:lnTo>
                <a:lnTo>
                  <a:pt x="0" y="34288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75" name="Google Shape;75;p12"/>
          <p:cNvSpPr/>
          <p:nvPr/>
        </p:nvSpPr>
        <p:spPr>
          <a:xfrm>
            <a:off x="5930176" y="2802175"/>
            <a:ext cx="2400300" cy="2014538"/>
          </a:xfrm>
          <a:custGeom>
            <a:rect b="b" l="l" r="r" t="t"/>
            <a:pathLst>
              <a:path extrusionOk="0" h="3429000" w="3429000">
                <a:moveTo>
                  <a:pt x="0" y="3428834"/>
                </a:moveTo>
                <a:lnTo>
                  <a:pt x="3428822" y="3428834"/>
                </a:lnTo>
                <a:lnTo>
                  <a:pt x="3428822" y="0"/>
                </a:lnTo>
                <a:lnTo>
                  <a:pt x="0" y="0"/>
                </a:lnTo>
                <a:lnTo>
                  <a:pt x="0" y="34288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76" name="Google Shape;76;p12"/>
          <p:cNvSpPr txBox="1"/>
          <p:nvPr>
            <p:ph type="title"/>
          </p:nvPr>
        </p:nvSpPr>
        <p:spPr>
          <a:xfrm>
            <a:off x="1109292" y="3492632"/>
            <a:ext cx="15822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i="0" sz="1400" u="none" cap="none" strike="noStrike">
                <a:solidFill>
                  <a:srgbClr val="52525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9pPr>
          </a:lstStyle>
          <a:p/>
        </p:txBody>
      </p:sp>
      <p:sp>
        <p:nvSpPr>
          <p:cNvPr id="77" name="Google Shape;77;p12"/>
          <p:cNvSpPr txBox="1"/>
          <p:nvPr>
            <p:ph idx="2" type="title"/>
          </p:nvPr>
        </p:nvSpPr>
        <p:spPr>
          <a:xfrm>
            <a:off x="552729" y="511049"/>
            <a:ext cx="38469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sp>
        <p:nvSpPr>
          <p:cNvPr id="78" name="Google Shape;78;p12"/>
          <p:cNvSpPr/>
          <p:nvPr/>
        </p:nvSpPr>
        <p:spPr>
          <a:xfrm>
            <a:off x="253713" y="-745915"/>
            <a:ext cx="2619300" cy="31569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8200" lIns="48200" spcFirstLastPara="1" rIns="48200" wrap="square" tIns="4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79" name="Google Shape;79;p12"/>
          <p:cNvSpPr txBox="1"/>
          <p:nvPr>
            <p:ph idx="1" type="subTitle"/>
          </p:nvPr>
        </p:nvSpPr>
        <p:spPr>
          <a:xfrm>
            <a:off x="843749" y="3793175"/>
            <a:ext cx="2113200" cy="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  <p:sp>
        <p:nvSpPr>
          <p:cNvPr id="80" name="Google Shape;80;p12"/>
          <p:cNvSpPr txBox="1"/>
          <p:nvPr>
            <p:ph idx="3" type="title"/>
          </p:nvPr>
        </p:nvSpPr>
        <p:spPr>
          <a:xfrm>
            <a:off x="3732071" y="3492632"/>
            <a:ext cx="15822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i="0" sz="1400" u="none" cap="none" strike="noStrike">
                <a:solidFill>
                  <a:srgbClr val="52525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4" type="subTitle"/>
          </p:nvPr>
        </p:nvSpPr>
        <p:spPr>
          <a:xfrm>
            <a:off x="3467287" y="3793175"/>
            <a:ext cx="2113200" cy="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  <p:sp>
        <p:nvSpPr>
          <p:cNvPr id="82" name="Google Shape;82;p12"/>
          <p:cNvSpPr txBox="1"/>
          <p:nvPr>
            <p:ph idx="5" type="title"/>
          </p:nvPr>
        </p:nvSpPr>
        <p:spPr>
          <a:xfrm>
            <a:off x="6339219" y="3492632"/>
            <a:ext cx="15822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i="0" sz="1400" u="none" cap="none" strike="noStrike">
                <a:solidFill>
                  <a:srgbClr val="52525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>
                <a:solidFill>
                  <a:srgbClr val="525252"/>
                </a:solidFill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6" type="subTitle"/>
          </p:nvPr>
        </p:nvSpPr>
        <p:spPr>
          <a:xfrm>
            <a:off x="6073726" y="3793175"/>
            <a:ext cx="2113200" cy="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">
  <p:cSld name="CUSTOM_5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1617575" y="2052053"/>
            <a:ext cx="5908800" cy="10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2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00" y="0"/>
            <a:ext cx="77171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CUSTOM_6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/>
          <p:nvPr/>
        </p:nvSpPr>
        <p:spPr>
          <a:xfrm>
            <a:off x="490716" y="454911"/>
            <a:ext cx="8182464" cy="4234931"/>
          </a:xfrm>
          <a:custGeom>
            <a:rect b="b" l="l" r="r" t="t"/>
            <a:pathLst>
              <a:path extrusionOk="0" h="8028305" w="15511780">
                <a:moveTo>
                  <a:pt x="15511310" y="8028254"/>
                </a:moveTo>
                <a:lnTo>
                  <a:pt x="0" y="8028254"/>
                </a:lnTo>
                <a:lnTo>
                  <a:pt x="0" y="0"/>
                </a:lnTo>
                <a:lnTo>
                  <a:pt x="15511310" y="0"/>
                </a:lnTo>
                <a:lnTo>
                  <a:pt x="15511310" y="8028254"/>
                </a:lnTo>
                <a:close/>
              </a:path>
            </a:pathLst>
          </a:custGeom>
          <a:solidFill>
            <a:srgbClr val="F0EEE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90" name="Google Shape;90;p14"/>
          <p:cNvSpPr/>
          <p:nvPr/>
        </p:nvSpPr>
        <p:spPr>
          <a:xfrm>
            <a:off x="1100016" y="-76979"/>
            <a:ext cx="7149440" cy="3611423"/>
          </a:xfrm>
          <a:custGeom>
            <a:rect b="b" l="l" r="r" t="t"/>
            <a:pathLst>
              <a:path extrusionOk="0" h="6687820" w="13553440">
                <a:moveTo>
                  <a:pt x="0" y="6687426"/>
                </a:moveTo>
                <a:lnTo>
                  <a:pt x="13553414" y="6687426"/>
                </a:lnTo>
                <a:lnTo>
                  <a:pt x="13553414" y="0"/>
                </a:lnTo>
                <a:lnTo>
                  <a:pt x="0" y="0"/>
                </a:lnTo>
                <a:lnTo>
                  <a:pt x="0" y="6687426"/>
                </a:lnTo>
                <a:close/>
              </a:path>
            </a:pathLst>
          </a:custGeom>
          <a:noFill/>
          <a:ln cap="flat" cmpd="sng" w="28575">
            <a:solidFill>
              <a:srgbClr val="DAC1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91" name="Google Shape;91;p14"/>
          <p:cNvSpPr txBox="1"/>
          <p:nvPr>
            <p:ph type="title"/>
          </p:nvPr>
        </p:nvSpPr>
        <p:spPr>
          <a:xfrm>
            <a:off x="762378" y="2087095"/>
            <a:ext cx="76326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79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79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79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79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79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79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79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7900"/>
            </a:lvl9pPr>
          </a:lstStyle>
          <a:p/>
        </p:txBody>
      </p:sp>
      <p:pic>
        <p:nvPicPr>
          <p:cNvPr id="92" name="Google Shape;92;p14"/>
          <p:cNvPicPr preferRelativeResize="0"/>
          <p:nvPr/>
        </p:nvPicPr>
        <p:blipFill rotWithShape="1">
          <a:blip r:embed="rId2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LE 1">
  <p:cSld name="CUSTOM_7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/>
          <p:nvPr/>
        </p:nvSpPr>
        <p:spPr>
          <a:xfrm>
            <a:off x="260776" y="241102"/>
            <a:ext cx="8622300" cy="743400"/>
          </a:xfrm>
          <a:prstGeom prst="rect">
            <a:avLst/>
          </a:prstGeom>
          <a:noFill/>
          <a:ln cap="flat" cmpd="sng" w="28575">
            <a:solidFill>
              <a:srgbClr val="DAC1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8200" lIns="48200" spcFirstLastPara="1" rIns="48200" wrap="square" tIns="4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95" name="Google Shape;95;p15"/>
          <p:cNvSpPr txBox="1"/>
          <p:nvPr>
            <p:ph type="title"/>
          </p:nvPr>
        </p:nvSpPr>
        <p:spPr>
          <a:xfrm>
            <a:off x="552729" y="511049"/>
            <a:ext cx="64359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pic>
        <p:nvPicPr>
          <p:cNvPr id="96" name="Google Shape;96;p15"/>
          <p:cNvPicPr preferRelativeResize="0"/>
          <p:nvPr/>
        </p:nvPicPr>
        <p:blipFill rotWithShape="1">
          <a:blip r:embed="rId2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LE 2">
  <p:cSld name="CUSTOM_7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/>
          <p:nvPr/>
        </p:nvSpPr>
        <p:spPr>
          <a:xfrm>
            <a:off x="260776" y="241102"/>
            <a:ext cx="1765800" cy="1835700"/>
          </a:xfrm>
          <a:prstGeom prst="rect">
            <a:avLst/>
          </a:prstGeom>
          <a:noFill/>
          <a:ln cap="flat" cmpd="sng" w="28575">
            <a:solidFill>
              <a:srgbClr val="DAC1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8200" lIns="48200" spcFirstLastPara="1" rIns="48200" wrap="square" tIns="4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99" name="Google Shape;99;p16"/>
          <p:cNvSpPr txBox="1"/>
          <p:nvPr>
            <p:ph type="title"/>
          </p:nvPr>
        </p:nvSpPr>
        <p:spPr>
          <a:xfrm>
            <a:off x="552729" y="511049"/>
            <a:ext cx="14031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/>
        </p:txBody>
      </p:sp>
      <p:pic>
        <p:nvPicPr>
          <p:cNvPr id="100" name="Google Shape;100;p16"/>
          <p:cNvPicPr preferRelativeResize="0"/>
          <p:nvPr/>
        </p:nvPicPr>
        <p:blipFill rotWithShape="1">
          <a:blip r:embed="rId2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&amp; SUBTITLE">
  <p:cSld name="CUSTOM_9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/>
          <p:nvPr/>
        </p:nvSpPr>
        <p:spPr>
          <a:xfrm>
            <a:off x="1614" y="0"/>
            <a:ext cx="9142500" cy="51435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03" name="Google Shape;103;p17"/>
          <p:cNvSpPr/>
          <p:nvPr/>
        </p:nvSpPr>
        <p:spPr>
          <a:xfrm>
            <a:off x="2496480" y="0"/>
            <a:ext cx="4220528" cy="5145024"/>
          </a:xfrm>
          <a:custGeom>
            <a:rect b="b" l="l" r="r" t="t"/>
            <a:pathLst>
              <a:path extrusionOk="0" h="9753600" w="8001000">
                <a:moveTo>
                  <a:pt x="0" y="0"/>
                </a:moveTo>
                <a:lnTo>
                  <a:pt x="8000491" y="0"/>
                </a:lnTo>
                <a:lnTo>
                  <a:pt x="8000491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373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04" name="Google Shape;104;p17"/>
          <p:cNvSpPr txBox="1"/>
          <p:nvPr>
            <p:ph idx="1" type="subTitle"/>
          </p:nvPr>
        </p:nvSpPr>
        <p:spPr>
          <a:xfrm>
            <a:off x="2945488" y="3082991"/>
            <a:ext cx="3322500" cy="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  <p:sp>
        <p:nvSpPr>
          <p:cNvPr id="105" name="Google Shape;105;p17"/>
          <p:cNvSpPr txBox="1"/>
          <p:nvPr>
            <p:ph hasCustomPrompt="1" type="title"/>
          </p:nvPr>
        </p:nvSpPr>
        <p:spPr>
          <a:xfrm>
            <a:off x="1587750" y="1610796"/>
            <a:ext cx="5968500" cy="111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AC1B6"/>
              </a:buClr>
              <a:buSzPts val="4800"/>
              <a:buChar char="●"/>
              <a:defRPr sz="4800">
                <a:solidFill>
                  <a:srgbClr val="DAC1B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>
            <a:r>
              <a:t>xx%</a:t>
            </a:r>
          </a:p>
        </p:txBody>
      </p:sp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033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&amp; SUBTITLES">
  <p:cSld name="CUSTOM_10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/>
          <p:nvPr/>
        </p:nvSpPr>
        <p:spPr>
          <a:xfrm>
            <a:off x="0" y="0"/>
            <a:ext cx="9264000" cy="51435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09" name="Google Shape;109;p18"/>
          <p:cNvSpPr/>
          <p:nvPr/>
        </p:nvSpPr>
        <p:spPr>
          <a:xfrm>
            <a:off x="2496480" y="0"/>
            <a:ext cx="4220528" cy="5145024"/>
          </a:xfrm>
          <a:custGeom>
            <a:rect b="b" l="l" r="r" t="t"/>
            <a:pathLst>
              <a:path extrusionOk="0" h="9753600" w="8001000">
                <a:moveTo>
                  <a:pt x="0" y="0"/>
                </a:moveTo>
                <a:lnTo>
                  <a:pt x="8000491" y="0"/>
                </a:lnTo>
                <a:lnTo>
                  <a:pt x="8000491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373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10" name="Google Shape;110;p18"/>
          <p:cNvSpPr txBox="1"/>
          <p:nvPr>
            <p:ph idx="1" type="subTitle"/>
          </p:nvPr>
        </p:nvSpPr>
        <p:spPr>
          <a:xfrm>
            <a:off x="2706750" y="1602100"/>
            <a:ext cx="380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11" name="Google Shape;111;p18"/>
          <p:cNvSpPr txBox="1"/>
          <p:nvPr>
            <p:ph idx="2" type="subTitle"/>
          </p:nvPr>
        </p:nvSpPr>
        <p:spPr>
          <a:xfrm>
            <a:off x="2706750" y="2830369"/>
            <a:ext cx="380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12" name="Google Shape;112;p18"/>
          <p:cNvSpPr txBox="1"/>
          <p:nvPr>
            <p:ph idx="3" type="subTitle"/>
          </p:nvPr>
        </p:nvSpPr>
        <p:spPr>
          <a:xfrm>
            <a:off x="2706750" y="4045475"/>
            <a:ext cx="380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13" name="Google Shape;113;p18"/>
          <p:cNvSpPr txBox="1"/>
          <p:nvPr>
            <p:ph hasCustomPrompt="1" type="title"/>
          </p:nvPr>
        </p:nvSpPr>
        <p:spPr>
          <a:xfrm>
            <a:off x="1587750" y="940196"/>
            <a:ext cx="59685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AC1B6"/>
              </a:buClr>
              <a:buSzPts val="4800"/>
              <a:buChar char="●"/>
              <a:defRPr sz="4800">
                <a:solidFill>
                  <a:srgbClr val="DAC1B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8"/>
          <p:cNvSpPr txBox="1"/>
          <p:nvPr>
            <p:ph hasCustomPrompt="1" idx="4" type="title"/>
          </p:nvPr>
        </p:nvSpPr>
        <p:spPr>
          <a:xfrm>
            <a:off x="1587750" y="2148443"/>
            <a:ext cx="59685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AC1B6"/>
              </a:buClr>
              <a:buSzPts val="4800"/>
              <a:buChar char="●"/>
              <a:defRPr sz="4800">
                <a:solidFill>
                  <a:srgbClr val="DAC1B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>
            <a:r>
              <a:t>xx%</a:t>
            </a:r>
          </a:p>
        </p:txBody>
      </p:sp>
      <p:sp>
        <p:nvSpPr>
          <p:cNvPr id="115" name="Google Shape;115;p18"/>
          <p:cNvSpPr txBox="1"/>
          <p:nvPr>
            <p:ph hasCustomPrompt="1" idx="5" type="title"/>
          </p:nvPr>
        </p:nvSpPr>
        <p:spPr>
          <a:xfrm>
            <a:off x="1587750" y="3347668"/>
            <a:ext cx="59685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AC1B6"/>
              </a:buClr>
              <a:buSzPts val="4800"/>
              <a:buChar char="●"/>
              <a:defRPr sz="4800">
                <a:solidFill>
                  <a:srgbClr val="DAC1B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>
            <a:r>
              <a:t>xx%</a:t>
            </a:r>
          </a:p>
        </p:txBody>
      </p:sp>
      <p:pic>
        <p:nvPicPr>
          <p:cNvPr id="116" name="Google Shape;116;p18"/>
          <p:cNvPicPr preferRelativeResize="0"/>
          <p:nvPr/>
        </p:nvPicPr>
        <p:blipFill rotWithShape="1">
          <a:blip r:embed="rId3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133">
          <p15:clr>
            <a:srgbClr val="FA7B17"/>
          </p15:clr>
        </p15:guide>
        <p15:guide id="2" orient="horz" pos="1904">
          <p15:clr>
            <a:srgbClr val="FA7B17"/>
          </p15:clr>
        </p15:guide>
        <p15:guide id="3" orient="horz" pos="2664">
          <p15:clr>
            <a:srgbClr val="FA7B17"/>
          </p15:clr>
        </p15:guide>
        <p15:guide id="4" orient="horz" pos="936">
          <p15:clr>
            <a:srgbClr val="FA7B17"/>
          </p15:clr>
        </p15:guide>
        <p15:guide id="5" orient="horz" pos="1697">
          <p15:clr>
            <a:srgbClr val="FA7B17"/>
          </p15:clr>
        </p15:guide>
        <p15:guide id="6" orient="horz" pos="2457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CHNOLOGY DESIGN 1">
  <p:cSld name="CUSTOM_1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/>
          <p:nvPr/>
        </p:nvSpPr>
        <p:spPr>
          <a:xfrm>
            <a:off x="-3587" y="-762"/>
            <a:ext cx="9151176" cy="5145024"/>
          </a:xfrm>
          <a:custGeom>
            <a:rect b="b" l="l" r="r" t="t"/>
            <a:pathLst>
              <a:path extrusionOk="0" h="9753600" w="17348200">
                <a:moveTo>
                  <a:pt x="0" y="9753600"/>
                </a:moveTo>
                <a:lnTo>
                  <a:pt x="17348200" y="9753600"/>
                </a:lnTo>
                <a:lnTo>
                  <a:pt x="17348200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F0EEEB">
              <a:alpha val="2196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19" name="Google Shape;119;p19"/>
          <p:cNvSpPr/>
          <p:nvPr/>
        </p:nvSpPr>
        <p:spPr>
          <a:xfrm>
            <a:off x="628198" y="555511"/>
            <a:ext cx="7930572" cy="4061085"/>
          </a:xfrm>
          <a:custGeom>
            <a:rect b="b" l="l" r="r" t="t"/>
            <a:pathLst>
              <a:path extrusionOk="0" h="7698740" w="15034260">
                <a:moveTo>
                  <a:pt x="15034234" y="7698447"/>
                </a:moveTo>
                <a:lnTo>
                  <a:pt x="0" y="7698447"/>
                </a:lnTo>
                <a:lnTo>
                  <a:pt x="0" y="0"/>
                </a:lnTo>
                <a:lnTo>
                  <a:pt x="15034234" y="0"/>
                </a:lnTo>
                <a:lnTo>
                  <a:pt x="15034234" y="7698447"/>
                </a:lnTo>
                <a:close/>
              </a:path>
            </a:pathLst>
          </a:custGeom>
          <a:noFill/>
          <a:ln cap="flat" cmpd="sng" w="28575">
            <a:solidFill>
              <a:srgbClr val="DAC1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20" name="Google Shape;120;p19"/>
          <p:cNvSpPr txBox="1"/>
          <p:nvPr>
            <p:ph type="title"/>
          </p:nvPr>
        </p:nvSpPr>
        <p:spPr>
          <a:xfrm>
            <a:off x="6476175" y="1994625"/>
            <a:ext cx="1606500" cy="537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i="0" sz="1900" u="none" cap="none" strike="noStrike">
                <a:solidFill>
                  <a:srgbClr val="5252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9pPr>
          </a:lstStyle>
          <a:p/>
        </p:txBody>
      </p:sp>
      <p:sp>
        <p:nvSpPr>
          <p:cNvPr id="121" name="Google Shape;121;p19"/>
          <p:cNvSpPr txBox="1"/>
          <p:nvPr>
            <p:ph idx="1" type="subTitle"/>
          </p:nvPr>
        </p:nvSpPr>
        <p:spPr>
          <a:xfrm>
            <a:off x="6476175" y="2830375"/>
            <a:ext cx="1606500" cy="10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100"/>
            </a:lvl9pPr>
          </a:lstStyle>
          <a:p/>
        </p:txBody>
      </p:sp>
      <p:pic>
        <p:nvPicPr>
          <p:cNvPr id="122" name="Google Shape;122;p19"/>
          <p:cNvPicPr preferRelativeResize="0"/>
          <p:nvPr/>
        </p:nvPicPr>
        <p:blipFill rotWithShape="1">
          <a:blip r:embed="rId2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CHNOLOGY DESIGN 2">
  <p:cSld name="CUSTOM_12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/>
          <p:nvPr/>
        </p:nvSpPr>
        <p:spPr>
          <a:xfrm>
            <a:off x="-3587" y="5941"/>
            <a:ext cx="9151176" cy="5131626"/>
          </a:xfrm>
          <a:custGeom>
            <a:rect b="b" l="l" r="r" t="t"/>
            <a:pathLst>
              <a:path extrusionOk="0" h="9728200" w="17348200">
                <a:moveTo>
                  <a:pt x="0" y="9727755"/>
                </a:moveTo>
                <a:lnTo>
                  <a:pt x="0" y="0"/>
                </a:lnTo>
                <a:lnTo>
                  <a:pt x="17348200" y="0"/>
                </a:lnTo>
                <a:lnTo>
                  <a:pt x="17348200" y="9727755"/>
                </a:lnTo>
                <a:lnTo>
                  <a:pt x="0" y="9727755"/>
                </a:lnTo>
                <a:close/>
              </a:path>
            </a:pathLst>
          </a:custGeom>
          <a:solidFill>
            <a:srgbClr val="F0EEEB">
              <a:alpha val="2196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25" name="Google Shape;125;p20"/>
          <p:cNvSpPr/>
          <p:nvPr/>
        </p:nvSpPr>
        <p:spPr>
          <a:xfrm>
            <a:off x="628198" y="555511"/>
            <a:ext cx="7930572" cy="4061085"/>
          </a:xfrm>
          <a:custGeom>
            <a:rect b="b" l="l" r="r" t="t"/>
            <a:pathLst>
              <a:path extrusionOk="0" h="7698740" w="15034260">
                <a:moveTo>
                  <a:pt x="15034234" y="7698447"/>
                </a:moveTo>
                <a:lnTo>
                  <a:pt x="0" y="7698447"/>
                </a:lnTo>
                <a:lnTo>
                  <a:pt x="0" y="0"/>
                </a:lnTo>
                <a:lnTo>
                  <a:pt x="15034234" y="0"/>
                </a:lnTo>
                <a:lnTo>
                  <a:pt x="15034234" y="7698447"/>
                </a:lnTo>
                <a:close/>
              </a:path>
            </a:pathLst>
          </a:custGeom>
          <a:noFill/>
          <a:ln cap="flat" cmpd="sng" w="28575">
            <a:solidFill>
              <a:srgbClr val="DAC1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26" name="Google Shape;126;p20"/>
          <p:cNvSpPr txBox="1"/>
          <p:nvPr>
            <p:ph type="title"/>
          </p:nvPr>
        </p:nvSpPr>
        <p:spPr>
          <a:xfrm>
            <a:off x="6476175" y="1994625"/>
            <a:ext cx="1606500" cy="537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i="0" sz="1900" u="none" cap="none" strike="noStrike">
                <a:solidFill>
                  <a:srgbClr val="5252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9pPr>
          </a:lstStyle>
          <a:p/>
        </p:txBody>
      </p:sp>
      <p:sp>
        <p:nvSpPr>
          <p:cNvPr id="127" name="Google Shape;127;p20"/>
          <p:cNvSpPr txBox="1"/>
          <p:nvPr>
            <p:ph idx="1" type="subTitle"/>
          </p:nvPr>
        </p:nvSpPr>
        <p:spPr>
          <a:xfrm>
            <a:off x="6476175" y="2830375"/>
            <a:ext cx="1606500" cy="10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100"/>
            </a:lvl9pPr>
          </a:lstStyle>
          <a:p/>
        </p:txBody>
      </p:sp>
      <p:pic>
        <p:nvPicPr>
          <p:cNvPr id="128" name="Google Shape;128;p20"/>
          <p:cNvPicPr preferRelativeResize="0"/>
          <p:nvPr/>
        </p:nvPicPr>
        <p:blipFill rotWithShape="1">
          <a:blip r:embed="rId2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LAST TITTLE 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412076" y="-168328"/>
            <a:ext cx="8319900" cy="2398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5600"/>
              <a:buNone/>
              <a:defRPr i="0" sz="5600" u="none" cap="none" strike="noStrike">
                <a:solidFill>
                  <a:srgbClr val="5252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Font typeface="Roboto Condensed"/>
              <a:buNone/>
              <a:defRPr sz="900">
                <a:solidFill>
                  <a:srgbClr val="52525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Font typeface="Roboto Condensed"/>
              <a:buNone/>
              <a:defRPr sz="900">
                <a:solidFill>
                  <a:srgbClr val="52525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Font typeface="Roboto Condensed"/>
              <a:buNone/>
              <a:defRPr sz="900">
                <a:solidFill>
                  <a:srgbClr val="52525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Font typeface="Roboto Condensed"/>
              <a:buNone/>
              <a:defRPr sz="900">
                <a:solidFill>
                  <a:srgbClr val="52525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Font typeface="Roboto Condensed"/>
              <a:buNone/>
              <a:defRPr sz="900">
                <a:solidFill>
                  <a:srgbClr val="52525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Font typeface="Roboto Condensed"/>
              <a:buNone/>
              <a:defRPr sz="900">
                <a:solidFill>
                  <a:srgbClr val="52525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Font typeface="Roboto Condensed"/>
              <a:buNone/>
              <a:defRPr sz="900">
                <a:solidFill>
                  <a:srgbClr val="52525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400"/>
              <a:buFont typeface="Roboto Condensed"/>
              <a:buNone/>
              <a:defRPr sz="900">
                <a:solidFill>
                  <a:srgbClr val="52525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3108875" y="2444850"/>
            <a:ext cx="2926200" cy="10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13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3" name="Google Shape;133;p22"/>
          <p:cNvSpPr txBox="1"/>
          <p:nvPr>
            <p:ph idx="12" type="sldNum"/>
          </p:nvPr>
        </p:nvSpPr>
        <p:spPr>
          <a:xfrm>
            <a:off x="8595308" y="47186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311700" y="1225225"/>
            <a:ext cx="8520600" cy="23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7" name="Google Shape;137;p23"/>
          <p:cNvSpPr txBox="1"/>
          <p:nvPr>
            <p:ph idx="12" type="sldNum"/>
          </p:nvPr>
        </p:nvSpPr>
        <p:spPr>
          <a:xfrm>
            <a:off x="8595308" y="47186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0" y="908575"/>
            <a:ext cx="8182464" cy="4234931"/>
          </a:xfrm>
          <a:custGeom>
            <a:rect b="b" l="l" r="r" t="t"/>
            <a:pathLst>
              <a:path extrusionOk="0" h="8028305" w="15511780">
                <a:moveTo>
                  <a:pt x="0" y="8027733"/>
                </a:moveTo>
                <a:lnTo>
                  <a:pt x="15511310" y="8027733"/>
                </a:lnTo>
                <a:lnTo>
                  <a:pt x="15511310" y="0"/>
                </a:lnTo>
                <a:lnTo>
                  <a:pt x="0" y="0"/>
                </a:lnTo>
                <a:lnTo>
                  <a:pt x="0" y="8027733"/>
                </a:lnTo>
                <a:close/>
              </a:path>
            </a:pathLst>
          </a:custGeom>
          <a:solidFill>
            <a:srgbClr val="F0EEE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9" name="Google Shape;19;p4"/>
          <p:cNvSpPr/>
          <p:nvPr/>
        </p:nvSpPr>
        <p:spPr>
          <a:xfrm>
            <a:off x="550911" y="-81105"/>
            <a:ext cx="4299600" cy="4489200"/>
          </a:xfrm>
          <a:prstGeom prst="rect">
            <a:avLst/>
          </a:prstGeom>
          <a:noFill/>
          <a:ln cap="flat" cmpd="sng" w="28575">
            <a:solidFill>
              <a:srgbClr val="DAC1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8200" lIns="48200" spcFirstLastPara="1" rIns="48200" wrap="square" tIns="4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1042037" y="3436014"/>
            <a:ext cx="55890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1042025" y="2390452"/>
            <a:ext cx="29262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656">
          <p15:clr>
            <a:srgbClr val="F9AD4C"/>
          </p15:clr>
        </p15:guide>
        <p15:guide id="2" orient="horz" pos="1595">
          <p15:clr>
            <a:srgbClr val="F9AD4C"/>
          </p15:clr>
        </p15:guide>
        <p15:guide id="3" orient="horz" pos="2278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LE &amp; SUBTITLE ">
  <p:cSld name="CUSTOM_2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543000" y="3362450"/>
            <a:ext cx="8058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1636200" y="4104225"/>
            <a:ext cx="58716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26" name="Google Shape;26;p5"/>
          <p:cNvPicPr preferRelativeResize="0"/>
          <p:nvPr/>
        </p:nvPicPr>
        <p:blipFill rotWithShape="1">
          <a:blip r:embed="rId2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11">
          <p15:clr>
            <a:srgbClr val="F9AD4C"/>
          </p15:clr>
        </p15:guide>
        <p15:guide id="2" orient="horz" pos="2676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wo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2771881" y="233231"/>
            <a:ext cx="8319900" cy="10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800"/>
              <a:buNone/>
              <a:defRPr i="0" u="none" cap="none" strike="noStrike">
                <a:solidFill>
                  <a:srgbClr val="5252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800"/>
              <a:buNone/>
              <a:defRPr sz="3800">
                <a:solidFill>
                  <a:srgbClr val="5252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800"/>
              <a:buNone/>
              <a:defRPr sz="3800">
                <a:solidFill>
                  <a:srgbClr val="5252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800"/>
              <a:buNone/>
              <a:defRPr sz="3800">
                <a:solidFill>
                  <a:srgbClr val="5252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800"/>
              <a:buNone/>
              <a:defRPr sz="3800">
                <a:solidFill>
                  <a:srgbClr val="5252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800"/>
              <a:buNone/>
              <a:defRPr sz="3800">
                <a:solidFill>
                  <a:srgbClr val="5252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800"/>
              <a:buNone/>
              <a:defRPr sz="3800">
                <a:solidFill>
                  <a:srgbClr val="5252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800"/>
              <a:buNone/>
              <a:defRPr sz="3800">
                <a:solidFill>
                  <a:srgbClr val="5252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800"/>
              <a:buNone/>
              <a:defRPr sz="3800">
                <a:solidFill>
                  <a:srgbClr val="525252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2" type="title"/>
          </p:nvPr>
        </p:nvSpPr>
        <p:spPr>
          <a:xfrm>
            <a:off x="6534901" y="1940350"/>
            <a:ext cx="53589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i="0" sz="1900" u="none" cap="none" strike="noStrike">
                <a:solidFill>
                  <a:srgbClr val="5252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9pPr>
          </a:lstStyle>
          <a:p/>
        </p:txBody>
      </p:sp>
      <p:sp>
        <p:nvSpPr>
          <p:cNvPr id="30" name="Google Shape;30;p6"/>
          <p:cNvSpPr/>
          <p:nvPr/>
        </p:nvSpPr>
        <p:spPr>
          <a:xfrm>
            <a:off x="5794921" y="1809755"/>
            <a:ext cx="514167" cy="3334886"/>
          </a:xfrm>
          <a:custGeom>
            <a:rect b="b" l="l" r="r" t="t"/>
            <a:pathLst>
              <a:path extrusionOk="0" h="6322059" w="974725">
                <a:moveTo>
                  <a:pt x="0" y="6321767"/>
                </a:moveTo>
                <a:lnTo>
                  <a:pt x="0" y="0"/>
                </a:lnTo>
                <a:lnTo>
                  <a:pt x="974598" y="0"/>
                </a:lnTo>
                <a:lnTo>
                  <a:pt x="974598" y="6321767"/>
                </a:lnTo>
              </a:path>
            </a:pathLst>
          </a:custGeom>
          <a:noFill/>
          <a:ln cap="flat" cmpd="sng" w="28575">
            <a:solidFill>
              <a:srgbClr val="DAC1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1" name="Google Shape;31;p6"/>
          <p:cNvSpPr txBox="1"/>
          <p:nvPr>
            <p:ph idx="1" type="subTitle"/>
          </p:nvPr>
        </p:nvSpPr>
        <p:spPr>
          <a:xfrm>
            <a:off x="6534900" y="2259650"/>
            <a:ext cx="2066100" cy="2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  <p:sp>
        <p:nvSpPr>
          <p:cNvPr id="32" name="Google Shape;32;p6"/>
          <p:cNvSpPr txBox="1"/>
          <p:nvPr>
            <p:ph idx="3" type="title"/>
          </p:nvPr>
        </p:nvSpPr>
        <p:spPr>
          <a:xfrm>
            <a:off x="6534901" y="3000440"/>
            <a:ext cx="53589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i="0" sz="1900" u="none" cap="none" strike="noStrike">
                <a:solidFill>
                  <a:srgbClr val="5252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9pPr>
          </a:lstStyle>
          <a:p/>
        </p:txBody>
      </p:sp>
      <p:sp>
        <p:nvSpPr>
          <p:cNvPr id="33" name="Google Shape;33;p6"/>
          <p:cNvSpPr txBox="1"/>
          <p:nvPr>
            <p:ph idx="4" type="subTitle"/>
          </p:nvPr>
        </p:nvSpPr>
        <p:spPr>
          <a:xfrm>
            <a:off x="6534900" y="3319738"/>
            <a:ext cx="2066100" cy="2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  <p:sp>
        <p:nvSpPr>
          <p:cNvPr id="34" name="Google Shape;34;p6"/>
          <p:cNvSpPr txBox="1"/>
          <p:nvPr>
            <p:ph idx="5" type="title"/>
          </p:nvPr>
        </p:nvSpPr>
        <p:spPr>
          <a:xfrm>
            <a:off x="6534901" y="4062355"/>
            <a:ext cx="53589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i="0" sz="1900" u="none" cap="none" strike="noStrike">
                <a:solidFill>
                  <a:srgbClr val="5252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6" type="subTitle"/>
          </p:nvPr>
        </p:nvSpPr>
        <p:spPr>
          <a:xfrm>
            <a:off x="6534900" y="4381650"/>
            <a:ext cx="2066100" cy="2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  <p:sp>
        <p:nvSpPr>
          <p:cNvPr id="36" name="Google Shape;36;p6"/>
          <p:cNvSpPr txBox="1"/>
          <p:nvPr>
            <p:ph hasCustomPrompt="1" idx="7" type="title"/>
          </p:nvPr>
        </p:nvSpPr>
        <p:spPr>
          <a:xfrm>
            <a:off x="5630853" y="1813903"/>
            <a:ext cx="8430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>
            <a:r>
              <a:t>xx%</a:t>
            </a:r>
          </a:p>
        </p:txBody>
      </p:sp>
      <p:sp>
        <p:nvSpPr>
          <p:cNvPr id="37" name="Google Shape;37;p6"/>
          <p:cNvSpPr txBox="1"/>
          <p:nvPr>
            <p:ph hasCustomPrompt="1" idx="8" type="title"/>
          </p:nvPr>
        </p:nvSpPr>
        <p:spPr>
          <a:xfrm>
            <a:off x="5630853" y="2875828"/>
            <a:ext cx="8430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>
            <a:r>
              <a:t>xx%</a:t>
            </a:r>
          </a:p>
        </p:txBody>
      </p:sp>
      <p:sp>
        <p:nvSpPr>
          <p:cNvPr id="38" name="Google Shape;38;p6"/>
          <p:cNvSpPr txBox="1"/>
          <p:nvPr>
            <p:ph hasCustomPrompt="1" idx="9" type="title"/>
          </p:nvPr>
        </p:nvSpPr>
        <p:spPr>
          <a:xfrm>
            <a:off x="5630853" y="3937753"/>
            <a:ext cx="8430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>
            <a:r>
              <a:t>xx%</a:t>
            </a:r>
          </a:p>
        </p:txBody>
      </p:sp>
      <p:pic>
        <p:nvPicPr>
          <p:cNvPr id="39" name="Google Shape;39;p6"/>
          <p:cNvPicPr preferRelativeResize="0"/>
          <p:nvPr/>
        </p:nvPicPr>
        <p:blipFill rotWithShape="1">
          <a:blip r:embed="rId2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66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AND">
  <p:cSld name="CUSTOM_3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337875" y="2473474"/>
            <a:ext cx="5152200" cy="974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200"/>
              <a:buNone/>
              <a:defRPr i="0" sz="3200" u="none" cap="none" strike="noStrike">
                <a:solidFill>
                  <a:srgbClr val="52525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9pPr>
          </a:lstStyle>
          <a:p/>
        </p:txBody>
      </p:sp>
      <p:sp>
        <p:nvSpPr>
          <p:cNvPr id="42" name="Google Shape;42;p7"/>
          <p:cNvSpPr/>
          <p:nvPr/>
        </p:nvSpPr>
        <p:spPr>
          <a:xfrm rot="10800000">
            <a:off x="6601542" y="-54587"/>
            <a:ext cx="623824" cy="2465603"/>
          </a:xfrm>
          <a:custGeom>
            <a:rect b="b" l="l" r="r" t="t"/>
            <a:pathLst>
              <a:path extrusionOk="0" h="6322059" w="974725">
                <a:moveTo>
                  <a:pt x="0" y="6321767"/>
                </a:moveTo>
                <a:lnTo>
                  <a:pt x="0" y="0"/>
                </a:lnTo>
                <a:lnTo>
                  <a:pt x="974598" y="0"/>
                </a:lnTo>
                <a:lnTo>
                  <a:pt x="974598" y="6321767"/>
                </a:lnTo>
              </a:path>
            </a:pathLst>
          </a:custGeom>
          <a:noFill/>
          <a:ln cap="flat" cmpd="sng" w="28575">
            <a:solidFill>
              <a:srgbClr val="DAC1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3" name="Google Shape;43;p7"/>
          <p:cNvSpPr txBox="1"/>
          <p:nvPr>
            <p:ph idx="1" type="subTitle"/>
          </p:nvPr>
        </p:nvSpPr>
        <p:spPr>
          <a:xfrm>
            <a:off x="5252250" y="3596700"/>
            <a:ext cx="3322500" cy="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  <p:sp>
        <p:nvSpPr>
          <p:cNvPr id="44" name="Google Shape;44;p7"/>
          <p:cNvSpPr txBox="1"/>
          <p:nvPr>
            <p:ph hasCustomPrompt="1" idx="2" type="title"/>
          </p:nvPr>
        </p:nvSpPr>
        <p:spPr>
          <a:xfrm>
            <a:off x="6491965" y="1919276"/>
            <a:ext cx="8430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r>
              <a:t>xx%</a:t>
            </a:r>
          </a:p>
        </p:txBody>
      </p:sp>
      <p:pic>
        <p:nvPicPr>
          <p:cNvPr id="45" name="Google Shape;45;p7"/>
          <p:cNvPicPr preferRelativeResize="0"/>
          <p:nvPr/>
        </p:nvPicPr>
        <p:blipFill rotWithShape="1">
          <a:blip r:embed="rId2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14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AND 1">
  <p:cSld name="CUSTOM_3_1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 rot="-5400000">
            <a:off x="7614958" y="662468"/>
            <a:ext cx="623824" cy="2734291"/>
          </a:xfrm>
          <a:custGeom>
            <a:rect b="b" l="l" r="r" t="t"/>
            <a:pathLst>
              <a:path extrusionOk="0" h="6322059" w="974725">
                <a:moveTo>
                  <a:pt x="0" y="6321767"/>
                </a:moveTo>
                <a:lnTo>
                  <a:pt x="0" y="0"/>
                </a:lnTo>
                <a:lnTo>
                  <a:pt x="974598" y="0"/>
                </a:lnTo>
                <a:lnTo>
                  <a:pt x="974598" y="6321767"/>
                </a:lnTo>
              </a:path>
            </a:pathLst>
          </a:custGeom>
          <a:noFill/>
          <a:ln cap="flat" cmpd="sng" w="28575">
            <a:solidFill>
              <a:srgbClr val="DAC1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8" name="Google Shape;48;p8"/>
          <p:cNvSpPr txBox="1"/>
          <p:nvPr>
            <p:ph type="title"/>
          </p:nvPr>
        </p:nvSpPr>
        <p:spPr>
          <a:xfrm>
            <a:off x="4998625" y="2697525"/>
            <a:ext cx="4675800" cy="9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200"/>
              <a:buNone/>
              <a:defRPr i="0" sz="3200" u="none" cap="none" strike="noStrike">
                <a:solidFill>
                  <a:srgbClr val="5252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9pPr>
          </a:lstStyle>
          <a:p/>
        </p:txBody>
      </p:sp>
      <p:sp>
        <p:nvSpPr>
          <p:cNvPr id="49" name="Google Shape;49;p8"/>
          <p:cNvSpPr txBox="1"/>
          <p:nvPr>
            <p:ph idx="1" type="subTitle"/>
          </p:nvPr>
        </p:nvSpPr>
        <p:spPr>
          <a:xfrm>
            <a:off x="4998625" y="3846948"/>
            <a:ext cx="3322500" cy="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  <p:sp>
        <p:nvSpPr>
          <p:cNvPr id="50" name="Google Shape;50;p8"/>
          <p:cNvSpPr txBox="1"/>
          <p:nvPr>
            <p:ph hasCustomPrompt="1" idx="2" type="title"/>
          </p:nvPr>
        </p:nvSpPr>
        <p:spPr>
          <a:xfrm>
            <a:off x="6689540" y="1766514"/>
            <a:ext cx="8430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r>
              <a:t>xx%</a:t>
            </a:r>
          </a:p>
        </p:txBody>
      </p:sp>
      <p:pic>
        <p:nvPicPr>
          <p:cNvPr id="51" name="Google Shape;51;p8"/>
          <p:cNvPicPr preferRelativeResize="0"/>
          <p:nvPr/>
        </p:nvPicPr>
        <p:blipFill rotWithShape="1">
          <a:blip r:embed="rId2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AND 1 1">
  <p:cSld name="CUSTOM_3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 flipH="1" rot="5400000">
            <a:off x="986563" y="695100"/>
            <a:ext cx="623824" cy="2686875"/>
          </a:xfrm>
          <a:custGeom>
            <a:rect b="b" l="l" r="r" t="t"/>
            <a:pathLst>
              <a:path extrusionOk="0" h="6322059" w="974725">
                <a:moveTo>
                  <a:pt x="0" y="6321767"/>
                </a:moveTo>
                <a:lnTo>
                  <a:pt x="0" y="0"/>
                </a:lnTo>
                <a:lnTo>
                  <a:pt x="974598" y="0"/>
                </a:lnTo>
                <a:lnTo>
                  <a:pt x="974598" y="6321767"/>
                </a:lnTo>
              </a:path>
            </a:pathLst>
          </a:custGeom>
          <a:noFill/>
          <a:ln cap="flat" cmpd="sng" w="28575">
            <a:solidFill>
              <a:srgbClr val="DAC1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54" name="Google Shape;54;p9"/>
          <p:cNvSpPr txBox="1"/>
          <p:nvPr>
            <p:ph type="title"/>
          </p:nvPr>
        </p:nvSpPr>
        <p:spPr>
          <a:xfrm>
            <a:off x="1165682" y="2697525"/>
            <a:ext cx="4675800" cy="9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200"/>
              <a:buNone/>
              <a:defRPr i="0" sz="3200" u="none" cap="none" strike="noStrike">
                <a:solidFill>
                  <a:srgbClr val="5252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9pPr>
          </a:lstStyle>
          <a:p/>
        </p:txBody>
      </p:sp>
      <p:sp>
        <p:nvSpPr>
          <p:cNvPr id="55" name="Google Shape;55;p9"/>
          <p:cNvSpPr txBox="1"/>
          <p:nvPr>
            <p:ph idx="1" type="subTitle"/>
          </p:nvPr>
        </p:nvSpPr>
        <p:spPr>
          <a:xfrm>
            <a:off x="1165682" y="3846948"/>
            <a:ext cx="3322500" cy="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  <p:sp>
        <p:nvSpPr>
          <p:cNvPr id="56" name="Google Shape;56;p9"/>
          <p:cNvSpPr txBox="1"/>
          <p:nvPr>
            <p:ph hasCustomPrompt="1" idx="2" type="title"/>
          </p:nvPr>
        </p:nvSpPr>
        <p:spPr>
          <a:xfrm>
            <a:off x="1626575" y="1766514"/>
            <a:ext cx="8430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r>
              <a:t>xx%</a:t>
            </a:r>
          </a:p>
        </p:txBody>
      </p:sp>
      <p:pic>
        <p:nvPicPr>
          <p:cNvPr id="57" name="Google Shape;57;p9"/>
          <p:cNvPicPr preferRelativeResize="0"/>
          <p:nvPr/>
        </p:nvPicPr>
        <p:blipFill rotWithShape="1">
          <a:blip r:embed="rId2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/>
          <p:cNvPicPr preferRelativeResize="0"/>
          <p:nvPr/>
        </p:nvPicPr>
        <p:blipFill rotWithShape="1">
          <a:blip r:embed="rId2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944">
          <p15:clr>
            <a:srgbClr val="FA7B17"/>
          </p15:clr>
        </p15:guide>
        <p15:guide id="2" orient="horz" pos="1404">
          <p15:clr>
            <a:srgbClr val="FA7B17"/>
          </p15:clr>
        </p15:guide>
        <p15:guide id="3" pos="751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LE &amp; TEXT">
  <p:cSld name="Title Slid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>
            <a:off x="1" y="728275"/>
            <a:ext cx="9151950" cy="4435639"/>
          </a:xfrm>
          <a:custGeom>
            <a:rect b="b" l="l" r="r" t="t"/>
            <a:pathLst>
              <a:path extrusionOk="0" h="8028305" w="15511780">
                <a:moveTo>
                  <a:pt x="0" y="8027733"/>
                </a:moveTo>
                <a:lnTo>
                  <a:pt x="15511310" y="8027733"/>
                </a:lnTo>
                <a:lnTo>
                  <a:pt x="15511310" y="0"/>
                </a:lnTo>
                <a:lnTo>
                  <a:pt x="0" y="0"/>
                </a:lnTo>
                <a:lnTo>
                  <a:pt x="0" y="8027733"/>
                </a:lnTo>
                <a:close/>
              </a:path>
            </a:pathLst>
          </a:custGeom>
          <a:solidFill>
            <a:srgbClr val="F0EEE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61" name="Google Shape;61;p10"/>
          <p:cNvSpPr/>
          <p:nvPr/>
        </p:nvSpPr>
        <p:spPr>
          <a:xfrm>
            <a:off x="6099378" y="-81105"/>
            <a:ext cx="2780100" cy="3440100"/>
          </a:xfrm>
          <a:prstGeom prst="rect">
            <a:avLst/>
          </a:prstGeom>
          <a:noFill/>
          <a:ln cap="flat" cmpd="sng" w="28575">
            <a:solidFill>
              <a:srgbClr val="DAC1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8200" lIns="48200" spcFirstLastPara="1" rIns="48200" wrap="square" tIns="4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62" name="Google Shape;62;p10"/>
          <p:cNvSpPr txBox="1"/>
          <p:nvPr>
            <p:ph type="title"/>
          </p:nvPr>
        </p:nvSpPr>
        <p:spPr>
          <a:xfrm>
            <a:off x="4770290" y="1417012"/>
            <a:ext cx="3846900" cy="16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1" type="body"/>
          </p:nvPr>
        </p:nvSpPr>
        <p:spPr>
          <a:xfrm>
            <a:off x="1443004" y="3037170"/>
            <a:ext cx="5173800" cy="16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pic>
        <p:nvPicPr>
          <p:cNvPr id="64" name="Google Shape;64;p10"/>
          <p:cNvPicPr preferRelativeResize="0"/>
          <p:nvPr/>
        </p:nvPicPr>
        <p:blipFill rotWithShape="1">
          <a:blip r:embed="rId2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913">
          <p15:clr>
            <a:srgbClr val="F9AD4C"/>
          </p15:clr>
        </p15:guide>
        <p15:guide id="2" pos="5427">
          <p15:clr>
            <a:srgbClr val="F9AD4C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0.xml"/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>
            <a:off x="8595308" y="47948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sz="1000">
              <a:solidFill>
                <a:srgbClr val="000000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" name="Google Shape;7;p1"/>
          <p:cNvCxnSpPr/>
          <p:nvPr/>
        </p:nvCxnSpPr>
        <p:spPr>
          <a:xfrm>
            <a:off x="13500" y="4676025"/>
            <a:ext cx="9117000" cy="270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" name="Google Shape;8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120199" y="4762950"/>
            <a:ext cx="425350" cy="3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4250" y="4753904"/>
            <a:ext cx="425350" cy="33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425" y="4768196"/>
            <a:ext cx="372800" cy="3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/>
        </p:nvSpPr>
        <p:spPr>
          <a:xfrm>
            <a:off x="1512350" y="4749863"/>
            <a:ext cx="21624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Open Sans"/>
                <a:ea typeface="Open Sans"/>
                <a:cs typeface="Open Sans"/>
                <a:sym typeface="Open Sans"/>
              </a:rPr>
              <a:t>Presented by: Delite Kom Ltd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  <p:sldLayoutId id="2147483669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Relationship Id="rId4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Relationship Id="rId4" Type="http://schemas.openxmlformats.org/officeDocument/2006/relationships/image" Target="../media/image5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Relationship Id="rId4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g"/><Relationship Id="rId4" Type="http://schemas.openxmlformats.org/officeDocument/2006/relationships/image" Target="../media/image30.jpg"/><Relationship Id="rId5" Type="http://schemas.openxmlformats.org/officeDocument/2006/relationships/image" Target="../media/image34.jpg"/><Relationship Id="rId6" Type="http://schemas.openxmlformats.org/officeDocument/2006/relationships/image" Target="../media/image3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4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57.png"/><Relationship Id="rId5" Type="http://schemas.openxmlformats.org/officeDocument/2006/relationships/image" Target="../media/image66.png"/><Relationship Id="rId6" Type="http://schemas.openxmlformats.org/officeDocument/2006/relationships/image" Target="../media/image64.png"/><Relationship Id="rId7" Type="http://schemas.openxmlformats.org/officeDocument/2006/relationships/image" Target="../media/image4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38.jpg"/><Relationship Id="rId6" Type="http://schemas.openxmlformats.org/officeDocument/2006/relationships/image" Target="../media/image4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71.png"/><Relationship Id="rId6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png"/><Relationship Id="rId4" Type="http://schemas.openxmlformats.org/officeDocument/2006/relationships/image" Target="../media/image62.png"/><Relationship Id="rId5" Type="http://schemas.openxmlformats.org/officeDocument/2006/relationships/image" Target="../media/image3.png"/><Relationship Id="rId6" Type="http://schemas.openxmlformats.org/officeDocument/2006/relationships/image" Target="../media/image61.png"/><Relationship Id="rId7" Type="http://schemas.openxmlformats.org/officeDocument/2006/relationships/image" Target="../media/image5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png"/><Relationship Id="rId4" Type="http://schemas.openxmlformats.org/officeDocument/2006/relationships/image" Target="../media/image5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5.jpg"/><Relationship Id="rId4" Type="http://schemas.openxmlformats.org/officeDocument/2006/relationships/image" Target="../media/image54.jpg"/><Relationship Id="rId5" Type="http://schemas.openxmlformats.org/officeDocument/2006/relationships/image" Target="../media/image60.png"/><Relationship Id="rId6" Type="http://schemas.openxmlformats.org/officeDocument/2006/relationships/image" Target="../media/image6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6.jpg"/><Relationship Id="rId4" Type="http://schemas.openxmlformats.org/officeDocument/2006/relationships/image" Target="../media/image72.jpg"/><Relationship Id="rId9" Type="http://schemas.openxmlformats.org/officeDocument/2006/relationships/image" Target="../media/image77.jpg"/><Relationship Id="rId5" Type="http://schemas.openxmlformats.org/officeDocument/2006/relationships/image" Target="../media/image70.png"/><Relationship Id="rId6" Type="http://schemas.openxmlformats.org/officeDocument/2006/relationships/image" Target="../media/image68.jpg"/><Relationship Id="rId7" Type="http://schemas.openxmlformats.org/officeDocument/2006/relationships/image" Target="../media/image73.png"/><Relationship Id="rId8" Type="http://schemas.openxmlformats.org/officeDocument/2006/relationships/image" Target="../media/image74.jpg"/><Relationship Id="rId11" Type="http://schemas.openxmlformats.org/officeDocument/2006/relationships/image" Target="../media/image80.png"/><Relationship Id="rId10" Type="http://schemas.openxmlformats.org/officeDocument/2006/relationships/image" Target="../media/image75.jpg"/><Relationship Id="rId13" Type="http://schemas.openxmlformats.org/officeDocument/2006/relationships/image" Target="../media/image69.jpg"/><Relationship Id="rId12" Type="http://schemas.openxmlformats.org/officeDocument/2006/relationships/image" Target="../media/image78.png"/><Relationship Id="rId15" Type="http://schemas.openxmlformats.org/officeDocument/2006/relationships/image" Target="../media/image79.png"/><Relationship Id="rId14" Type="http://schemas.openxmlformats.org/officeDocument/2006/relationships/image" Target="../media/image81.jpg"/><Relationship Id="rId17" Type="http://schemas.openxmlformats.org/officeDocument/2006/relationships/image" Target="../media/image82.jpg"/><Relationship Id="rId16" Type="http://schemas.openxmlformats.org/officeDocument/2006/relationships/image" Target="../media/image8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4.png"/><Relationship Id="rId4" Type="http://schemas.openxmlformats.org/officeDocument/2006/relationships/hyperlink" Target="mailto:delite@delitekom.com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13.jpg"/><Relationship Id="rId5" Type="http://schemas.openxmlformats.org/officeDocument/2006/relationships/image" Target="../media/image18.jpg"/><Relationship Id="rId6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4"/>
          <p:cNvPicPr preferRelativeResize="0"/>
          <p:nvPr/>
        </p:nvPicPr>
        <p:blipFill rotWithShape="1">
          <a:blip r:embed="rId3">
            <a:alphaModFix amt="34000"/>
          </a:blip>
          <a:srcRect b="0" l="10134" r="11843" t="16086"/>
          <a:stretch/>
        </p:blipFill>
        <p:spPr>
          <a:xfrm>
            <a:off x="0" y="2548825"/>
            <a:ext cx="9144001" cy="214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/>
          <p:nvPr/>
        </p:nvSpPr>
        <p:spPr>
          <a:xfrm>
            <a:off x="2422212" y="61795"/>
            <a:ext cx="4299600" cy="44892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8200" lIns="48200" spcFirstLastPara="1" rIns="48200" wrap="square" tIns="4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4" name="Google Shape;144;p24"/>
          <p:cNvSpPr txBox="1"/>
          <p:nvPr>
            <p:ph type="title"/>
          </p:nvPr>
        </p:nvSpPr>
        <p:spPr>
          <a:xfrm>
            <a:off x="2476625" y="1513800"/>
            <a:ext cx="4240500" cy="7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DELITE KOM LIMITED</a:t>
            </a:r>
            <a:endParaRPr sz="3100"/>
          </a:p>
        </p:txBody>
      </p:sp>
      <p:sp>
        <p:nvSpPr>
          <p:cNvPr id="145" name="Google Shape;145;p24"/>
          <p:cNvSpPr txBox="1"/>
          <p:nvPr>
            <p:ph idx="1" type="subTitle"/>
          </p:nvPr>
        </p:nvSpPr>
        <p:spPr>
          <a:xfrm>
            <a:off x="2476625" y="2230200"/>
            <a:ext cx="42405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PREMIUM OFFICE FURNITURE RANGE</a:t>
            </a:r>
            <a:endParaRPr/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6638" y="172399"/>
            <a:ext cx="1450724" cy="13734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p24"/>
          <p:cNvGrpSpPr/>
          <p:nvPr/>
        </p:nvGrpSpPr>
        <p:grpSpPr>
          <a:xfrm>
            <a:off x="8121690" y="3245531"/>
            <a:ext cx="851080" cy="1373421"/>
            <a:chOff x="2113225" y="2500050"/>
            <a:chExt cx="745450" cy="1072650"/>
          </a:xfrm>
        </p:grpSpPr>
        <p:sp>
          <p:nvSpPr>
            <p:cNvPr id="148" name="Google Shape;148;p24"/>
            <p:cNvSpPr/>
            <p:nvPr/>
          </p:nvSpPr>
          <p:spPr>
            <a:xfrm>
              <a:off x="2478625" y="3104125"/>
              <a:ext cx="189175" cy="468575"/>
            </a:xfrm>
            <a:custGeom>
              <a:rect b="b" l="l" r="r" t="t"/>
              <a:pathLst>
                <a:path extrusionOk="0" h="18743" w="7567">
                  <a:moveTo>
                    <a:pt x="1" y="1"/>
                  </a:moveTo>
                  <a:lnTo>
                    <a:pt x="673" y="18742"/>
                  </a:lnTo>
                  <a:lnTo>
                    <a:pt x="6726" y="18742"/>
                  </a:lnTo>
                  <a:lnTo>
                    <a:pt x="7566" y="1"/>
                  </a:lnTo>
                  <a:close/>
                </a:path>
              </a:pathLst>
            </a:custGeom>
            <a:solidFill>
              <a:srgbClr val="E7D8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4"/>
            <p:cNvSpPr/>
            <p:nvPr/>
          </p:nvSpPr>
          <p:spPr>
            <a:xfrm>
              <a:off x="2478625" y="3104125"/>
              <a:ext cx="189175" cy="260475"/>
            </a:xfrm>
            <a:custGeom>
              <a:rect b="b" l="l" r="r" t="t"/>
              <a:pathLst>
                <a:path extrusionOk="0" h="10419" w="7567">
                  <a:moveTo>
                    <a:pt x="1" y="1"/>
                  </a:moveTo>
                  <a:lnTo>
                    <a:pt x="375" y="10418"/>
                  </a:lnTo>
                  <a:cubicBezTo>
                    <a:pt x="528" y="10248"/>
                    <a:pt x="686" y="10075"/>
                    <a:pt x="843" y="9905"/>
                  </a:cubicBezTo>
                  <a:cubicBezTo>
                    <a:pt x="3243" y="7270"/>
                    <a:pt x="5360" y="4635"/>
                    <a:pt x="7476" y="1999"/>
                  </a:cubicBezTo>
                  <a:lnTo>
                    <a:pt x="7566" y="1"/>
                  </a:lnTo>
                  <a:close/>
                </a:path>
              </a:pathLst>
            </a:custGeom>
            <a:solidFill>
              <a:srgbClr val="FEFE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4"/>
            <p:cNvSpPr/>
            <p:nvPr/>
          </p:nvSpPr>
          <p:spPr>
            <a:xfrm>
              <a:off x="2461875" y="2559875"/>
              <a:ext cx="145825" cy="442050"/>
            </a:xfrm>
            <a:custGeom>
              <a:rect b="b" l="l" r="r" t="t"/>
              <a:pathLst>
                <a:path extrusionOk="0" h="17682" w="5833">
                  <a:moveTo>
                    <a:pt x="0" y="1"/>
                  </a:moveTo>
                  <a:lnTo>
                    <a:pt x="0" y="1"/>
                  </a:lnTo>
                  <a:cubicBezTo>
                    <a:pt x="267" y="728"/>
                    <a:pt x="418" y="1644"/>
                    <a:pt x="704" y="2386"/>
                  </a:cubicBezTo>
                  <a:cubicBezTo>
                    <a:pt x="996" y="3134"/>
                    <a:pt x="1551" y="3796"/>
                    <a:pt x="1681" y="4599"/>
                  </a:cubicBezTo>
                  <a:cubicBezTo>
                    <a:pt x="1854" y="5661"/>
                    <a:pt x="1225" y="10441"/>
                    <a:pt x="2875" y="10441"/>
                  </a:cubicBezTo>
                  <a:cubicBezTo>
                    <a:pt x="2933" y="10441"/>
                    <a:pt x="2994" y="10435"/>
                    <a:pt x="3058" y="10422"/>
                  </a:cubicBezTo>
                  <a:cubicBezTo>
                    <a:pt x="3103" y="10370"/>
                    <a:pt x="3149" y="10346"/>
                    <a:pt x="3196" y="10346"/>
                  </a:cubicBezTo>
                  <a:cubicBezTo>
                    <a:pt x="3501" y="10346"/>
                    <a:pt x="3830" y="11396"/>
                    <a:pt x="4042" y="12513"/>
                  </a:cubicBezTo>
                  <a:cubicBezTo>
                    <a:pt x="4203" y="13369"/>
                    <a:pt x="4100" y="14384"/>
                    <a:pt x="4145" y="15250"/>
                  </a:cubicBezTo>
                  <a:cubicBezTo>
                    <a:pt x="4187" y="16050"/>
                    <a:pt x="4170" y="16853"/>
                    <a:pt x="4136" y="17654"/>
                  </a:cubicBezTo>
                  <a:cubicBezTo>
                    <a:pt x="4235" y="17660"/>
                    <a:pt x="4332" y="17668"/>
                    <a:pt x="4426" y="17681"/>
                  </a:cubicBezTo>
                  <a:cubicBezTo>
                    <a:pt x="4430" y="17385"/>
                    <a:pt x="4435" y="17088"/>
                    <a:pt x="4435" y="16790"/>
                  </a:cubicBezTo>
                  <a:cubicBezTo>
                    <a:pt x="4435" y="15273"/>
                    <a:pt x="4414" y="13694"/>
                    <a:pt x="4334" y="12232"/>
                  </a:cubicBezTo>
                  <a:cubicBezTo>
                    <a:pt x="4319" y="11935"/>
                    <a:pt x="4241" y="11393"/>
                    <a:pt x="4407" y="11158"/>
                  </a:cubicBezTo>
                  <a:cubicBezTo>
                    <a:pt x="4603" y="10878"/>
                    <a:pt x="4991" y="11063"/>
                    <a:pt x="5202" y="10878"/>
                  </a:cubicBezTo>
                  <a:cubicBezTo>
                    <a:pt x="5832" y="10324"/>
                    <a:pt x="5748" y="9447"/>
                    <a:pt x="5637" y="8712"/>
                  </a:cubicBezTo>
                  <a:cubicBezTo>
                    <a:pt x="5468" y="7585"/>
                    <a:pt x="5004" y="7022"/>
                    <a:pt x="4535" y="6049"/>
                  </a:cubicBezTo>
                  <a:cubicBezTo>
                    <a:pt x="4212" y="5379"/>
                    <a:pt x="4453" y="4584"/>
                    <a:pt x="4117" y="3863"/>
                  </a:cubicBezTo>
                  <a:cubicBezTo>
                    <a:pt x="4052" y="3727"/>
                    <a:pt x="3974" y="3597"/>
                    <a:pt x="3886" y="3475"/>
                  </a:cubicBezTo>
                  <a:cubicBezTo>
                    <a:pt x="3789" y="3729"/>
                    <a:pt x="3640" y="3962"/>
                    <a:pt x="3352" y="4149"/>
                  </a:cubicBezTo>
                  <a:cubicBezTo>
                    <a:pt x="3184" y="3660"/>
                    <a:pt x="3123" y="3170"/>
                    <a:pt x="3111" y="2682"/>
                  </a:cubicBezTo>
                  <a:cubicBezTo>
                    <a:pt x="2032" y="1840"/>
                    <a:pt x="566" y="1295"/>
                    <a:pt x="0" y="1"/>
                  </a:cubicBezTo>
                  <a:close/>
                </a:path>
              </a:pathLst>
            </a:custGeom>
            <a:solidFill>
              <a:srgbClr val="707F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4"/>
            <p:cNvSpPr/>
            <p:nvPr/>
          </p:nvSpPr>
          <p:spPr>
            <a:xfrm>
              <a:off x="2562700" y="2706950"/>
              <a:ext cx="232225" cy="216175"/>
            </a:xfrm>
            <a:custGeom>
              <a:rect b="b" l="l" r="r" t="t"/>
              <a:pathLst>
                <a:path extrusionOk="0" h="8647" w="9289">
                  <a:moveTo>
                    <a:pt x="8587" y="1"/>
                  </a:moveTo>
                  <a:cubicBezTo>
                    <a:pt x="7650" y="1"/>
                    <a:pt x="6539" y="1999"/>
                    <a:pt x="5779" y="2379"/>
                  </a:cubicBezTo>
                  <a:cubicBezTo>
                    <a:pt x="4544" y="2997"/>
                    <a:pt x="4134" y="2911"/>
                    <a:pt x="3445" y="4291"/>
                  </a:cubicBezTo>
                  <a:cubicBezTo>
                    <a:pt x="2995" y="5189"/>
                    <a:pt x="2938" y="5210"/>
                    <a:pt x="2102" y="5544"/>
                  </a:cubicBezTo>
                  <a:cubicBezTo>
                    <a:pt x="849" y="6044"/>
                    <a:pt x="0" y="6960"/>
                    <a:pt x="420" y="8322"/>
                  </a:cubicBezTo>
                  <a:cubicBezTo>
                    <a:pt x="765" y="8549"/>
                    <a:pt x="1196" y="8646"/>
                    <a:pt x="1642" y="8646"/>
                  </a:cubicBezTo>
                  <a:cubicBezTo>
                    <a:pt x="2406" y="8646"/>
                    <a:pt x="3212" y="8363"/>
                    <a:pt x="3699" y="7965"/>
                  </a:cubicBezTo>
                  <a:cubicBezTo>
                    <a:pt x="4535" y="7284"/>
                    <a:pt x="4235" y="5832"/>
                    <a:pt x="5126" y="5460"/>
                  </a:cubicBezTo>
                  <a:cubicBezTo>
                    <a:pt x="5263" y="5403"/>
                    <a:pt x="5394" y="5386"/>
                    <a:pt x="5521" y="5386"/>
                  </a:cubicBezTo>
                  <a:cubicBezTo>
                    <a:pt x="5729" y="5386"/>
                    <a:pt x="5925" y="5432"/>
                    <a:pt x="6114" y="5432"/>
                  </a:cubicBezTo>
                  <a:cubicBezTo>
                    <a:pt x="6348" y="5432"/>
                    <a:pt x="6572" y="5362"/>
                    <a:pt x="6794" y="5046"/>
                  </a:cubicBezTo>
                  <a:cubicBezTo>
                    <a:pt x="7217" y="4445"/>
                    <a:pt x="6818" y="3638"/>
                    <a:pt x="6971" y="2984"/>
                  </a:cubicBezTo>
                  <a:cubicBezTo>
                    <a:pt x="7198" y="2015"/>
                    <a:pt x="9289" y="1032"/>
                    <a:pt x="8728" y="17"/>
                  </a:cubicBezTo>
                  <a:cubicBezTo>
                    <a:pt x="8681" y="6"/>
                    <a:pt x="8634" y="1"/>
                    <a:pt x="8587" y="1"/>
                  </a:cubicBezTo>
                  <a:close/>
                </a:path>
              </a:pathLst>
            </a:custGeom>
            <a:solidFill>
              <a:srgbClr val="A8E5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4"/>
            <p:cNvSpPr/>
            <p:nvPr/>
          </p:nvSpPr>
          <p:spPr>
            <a:xfrm>
              <a:off x="2300625" y="2746700"/>
              <a:ext cx="312675" cy="255625"/>
            </a:xfrm>
            <a:custGeom>
              <a:rect b="b" l="l" r="r" t="t"/>
              <a:pathLst>
                <a:path extrusionOk="0" h="10225" w="12507">
                  <a:moveTo>
                    <a:pt x="6914" y="0"/>
                  </a:moveTo>
                  <a:cubicBezTo>
                    <a:pt x="6842" y="0"/>
                    <a:pt x="6771" y="3"/>
                    <a:pt x="6700" y="9"/>
                  </a:cubicBezTo>
                  <a:cubicBezTo>
                    <a:pt x="4557" y="196"/>
                    <a:pt x="2366" y="1692"/>
                    <a:pt x="107" y="1692"/>
                  </a:cubicBezTo>
                  <a:cubicBezTo>
                    <a:pt x="71" y="1692"/>
                    <a:pt x="36" y="1691"/>
                    <a:pt x="1" y="1691"/>
                  </a:cubicBezTo>
                  <a:lnTo>
                    <a:pt x="1" y="1691"/>
                  </a:lnTo>
                  <a:cubicBezTo>
                    <a:pt x="384" y="1738"/>
                    <a:pt x="782" y="1753"/>
                    <a:pt x="1189" y="1753"/>
                  </a:cubicBezTo>
                  <a:cubicBezTo>
                    <a:pt x="1926" y="1753"/>
                    <a:pt x="2689" y="1703"/>
                    <a:pt x="3437" y="1703"/>
                  </a:cubicBezTo>
                  <a:cubicBezTo>
                    <a:pt x="4252" y="1703"/>
                    <a:pt x="5049" y="1762"/>
                    <a:pt x="5776" y="2008"/>
                  </a:cubicBezTo>
                  <a:cubicBezTo>
                    <a:pt x="6824" y="2363"/>
                    <a:pt x="7188" y="3412"/>
                    <a:pt x="8094" y="4009"/>
                  </a:cubicBezTo>
                  <a:cubicBezTo>
                    <a:pt x="9046" y="4637"/>
                    <a:pt x="9384" y="4914"/>
                    <a:pt x="9767" y="5965"/>
                  </a:cubicBezTo>
                  <a:cubicBezTo>
                    <a:pt x="10021" y="6663"/>
                    <a:pt x="10513" y="7325"/>
                    <a:pt x="10729" y="8014"/>
                  </a:cubicBezTo>
                  <a:cubicBezTo>
                    <a:pt x="10929" y="8645"/>
                    <a:pt x="10817" y="9410"/>
                    <a:pt x="10817" y="10067"/>
                  </a:cubicBezTo>
                  <a:cubicBezTo>
                    <a:pt x="10817" y="10101"/>
                    <a:pt x="10815" y="10141"/>
                    <a:pt x="10815" y="10185"/>
                  </a:cubicBezTo>
                  <a:cubicBezTo>
                    <a:pt x="10929" y="10191"/>
                    <a:pt x="11042" y="10204"/>
                    <a:pt x="11156" y="10225"/>
                  </a:cubicBezTo>
                  <a:cubicBezTo>
                    <a:pt x="11151" y="10103"/>
                    <a:pt x="11151" y="10002"/>
                    <a:pt x="11156" y="9922"/>
                  </a:cubicBezTo>
                  <a:cubicBezTo>
                    <a:pt x="11183" y="9384"/>
                    <a:pt x="11189" y="8670"/>
                    <a:pt x="11387" y="8159"/>
                  </a:cubicBezTo>
                  <a:cubicBezTo>
                    <a:pt x="11624" y="7543"/>
                    <a:pt x="12118" y="7081"/>
                    <a:pt x="12246" y="6377"/>
                  </a:cubicBezTo>
                  <a:cubicBezTo>
                    <a:pt x="12507" y="4967"/>
                    <a:pt x="12000" y="2922"/>
                    <a:pt x="10693" y="2157"/>
                  </a:cubicBezTo>
                  <a:cubicBezTo>
                    <a:pt x="10344" y="1953"/>
                    <a:pt x="9901" y="2042"/>
                    <a:pt x="9554" y="1777"/>
                  </a:cubicBezTo>
                  <a:cubicBezTo>
                    <a:pt x="9245" y="1539"/>
                    <a:pt x="9254" y="1197"/>
                    <a:pt x="9039" y="936"/>
                  </a:cubicBezTo>
                  <a:cubicBezTo>
                    <a:pt x="8553" y="343"/>
                    <a:pt x="7683" y="0"/>
                    <a:pt x="6914" y="0"/>
                  </a:cubicBezTo>
                  <a:close/>
                </a:path>
              </a:pathLst>
            </a:custGeom>
            <a:solidFill>
              <a:srgbClr val="92AB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4"/>
            <p:cNvSpPr/>
            <p:nvPr/>
          </p:nvSpPr>
          <p:spPr>
            <a:xfrm>
              <a:off x="2578450" y="2829200"/>
              <a:ext cx="280225" cy="171925"/>
            </a:xfrm>
            <a:custGeom>
              <a:rect b="b" l="l" r="r" t="t"/>
              <a:pathLst>
                <a:path extrusionOk="0" h="6877" w="11209">
                  <a:moveTo>
                    <a:pt x="11208" y="0"/>
                  </a:moveTo>
                  <a:lnTo>
                    <a:pt x="11208" y="0"/>
                  </a:lnTo>
                  <a:cubicBezTo>
                    <a:pt x="11094" y="19"/>
                    <a:pt x="10969" y="24"/>
                    <a:pt x="10838" y="24"/>
                  </a:cubicBezTo>
                  <a:cubicBezTo>
                    <a:pt x="10688" y="24"/>
                    <a:pt x="10532" y="18"/>
                    <a:pt x="10378" y="18"/>
                  </a:cubicBezTo>
                  <a:cubicBezTo>
                    <a:pt x="10174" y="18"/>
                    <a:pt x="9974" y="29"/>
                    <a:pt x="9802" y="84"/>
                  </a:cubicBezTo>
                  <a:cubicBezTo>
                    <a:pt x="9262" y="255"/>
                    <a:pt x="9016" y="706"/>
                    <a:pt x="8606" y="1030"/>
                  </a:cubicBezTo>
                  <a:cubicBezTo>
                    <a:pt x="7526" y="1879"/>
                    <a:pt x="6789" y="1547"/>
                    <a:pt x="5601" y="1679"/>
                  </a:cubicBezTo>
                  <a:cubicBezTo>
                    <a:pt x="4790" y="1772"/>
                    <a:pt x="3800" y="2264"/>
                    <a:pt x="3065" y="2589"/>
                  </a:cubicBezTo>
                  <a:cubicBezTo>
                    <a:pt x="1493" y="3285"/>
                    <a:pt x="1102" y="4628"/>
                    <a:pt x="211" y="6038"/>
                  </a:cubicBezTo>
                  <a:lnTo>
                    <a:pt x="1" y="6877"/>
                  </a:lnTo>
                  <a:cubicBezTo>
                    <a:pt x="263" y="5996"/>
                    <a:pt x="711" y="5452"/>
                    <a:pt x="1642" y="5195"/>
                  </a:cubicBezTo>
                  <a:cubicBezTo>
                    <a:pt x="2747" y="4893"/>
                    <a:pt x="4082" y="4966"/>
                    <a:pt x="5036" y="4193"/>
                  </a:cubicBezTo>
                  <a:cubicBezTo>
                    <a:pt x="5727" y="3634"/>
                    <a:pt x="5929" y="2718"/>
                    <a:pt x="6707" y="2278"/>
                  </a:cubicBezTo>
                  <a:cubicBezTo>
                    <a:pt x="7337" y="1923"/>
                    <a:pt x="7955" y="2081"/>
                    <a:pt x="8659" y="1921"/>
                  </a:cubicBezTo>
                  <a:cubicBezTo>
                    <a:pt x="9378" y="1757"/>
                    <a:pt x="11082" y="732"/>
                    <a:pt x="11208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4"/>
            <p:cNvSpPr/>
            <p:nvPr/>
          </p:nvSpPr>
          <p:spPr>
            <a:xfrm>
              <a:off x="2776150" y="2829200"/>
              <a:ext cx="82525" cy="37975"/>
            </a:xfrm>
            <a:custGeom>
              <a:rect b="b" l="l" r="r" t="t"/>
              <a:pathLst>
                <a:path extrusionOk="0" h="1519" w="3301">
                  <a:moveTo>
                    <a:pt x="3300" y="0"/>
                  </a:moveTo>
                  <a:lnTo>
                    <a:pt x="3300" y="0"/>
                  </a:lnTo>
                  <a:cubicBezTo>
                    <a:pt x="3186" y="19"/>
                    <a:pt x="3061" y="24"/>
                    <a:pt x="2930" y="24"/>
                  </a:cubicBezTo>
                  <a:cubicBezTo>
                    <a:pt x="2780" y="24"/>
                    <a:pt x="2624" y="18"/>
                    <a:pt x="2470" y="18"/>
                  </a:cubicBezTo>
                  <a:cubicBezTo>
                    <a:pt x="2265" y="18"/>
                    <a:pt x="2065" y="29"/>
                    <a:pt x="1892" y="84"/>
                  </a:cubicBezTo>
                  <a:cubicBezTo>
                    <a:pt x="1354" y="255"/>
                    <a:pt x="1108" y="706"/>
                    <a:pt x="696" y="1030"/>
                  </a:cubicBezTo>
                  <a:cubicBezTo>
                    <a:pt x="486" y="1200"/>
                    <a:pt x="251" y="1341"/>
                    <a:pt x="1" y="1444"/>
                  </a:cubicBezTo>
                  <a:cubicBezTo>
                    <a:pt x="334" y="1491"/>
                    <a:pt x="658" y="1518"/>
                    <a:pt x="966" y="1518"/>
                  </a:cubicBezTo>
                  <a:cubicBezTo>
                    <a:pt x="1282" y="1518"/>
                    <a:pt x="1583" y="1489"/>
                    <a:pt x="1861" y="1421"/>
                  </a:cubicBezTo>
                  <a:cubicBezTo>
                    <a:pt x="2539" y="1017"/>
                    <a:pt x="3220" y="452"/>
                    <a:pt x="3300" y="0"/>
                  </a:cubicBezTo>
                  <a:close/>
                </a:path>
              </a:pathLst>
            </a:custGeom>
            <a:solidFill>
              <a:srgbClr val="76B1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24"/>
            <p:cNvSpPr/>
            <p:nvPr/>
          </p:nvSpPr>
          <p:spPr>
            <a:xfrm>
              <a:off x="2589025" y="2965950"/>
              <a:ext cx="117650" cy="83575"/>
            </a:xfrm>
            <a:custGeom>
              <a:rect b="b" l="l" r="r" t="t"/>
              <a:pathLst>
                <a:path extrusionOk="0" h="3343" w="4706">
                  <a:moveTo>
                    <a:pt x="4203" y="1"/>
                  </a:moveTo>
                  <a:cubicBezTo>
                    <a:pt x="4035" y="5"/>
                    <a:pt x="3858" y="7"/>
                    <a:pt x="3669" y="7"/>
                  </a:cubicBezTo>
                  <a:cubicBezTo>
                    <a:pt x="3587" y="7"/>
                    <a:pt x="3510" y="7"/>
                    <a:pt x="3438" y="7"/>
                  </a:cubicBezTo>
                  <a:cubicBezTo>
                    <a:pt x="2780" y="7"/>
                    <a:pt x="2533" y="32"/>
                    <a:pt x="2017" y="553"/>
                  </a:cubicBezTo>
                  <a:cubicBezTo>
                    <a:pt x="1496" y="1081"/>
                    <a:pt x="0" y="2649"/>
                    <a:pt x="464" y="3342"/>
                  </a:cubicBezTo>
                  <a:cubicBezTo>
                    <a:pt x="691" y="2268"/>
                    <a:pt x="3503" y="1766"/>
                    <a:pt x="4649" y="501"/>
                  </a:cubicBezTo>
                  <a:cubicBezTo>
                    <a:pt x="4668" y="516"/>
                    <a:pt x="4686" y="530"/>
                    <a:pt x="4705" y="545"/>
                  </a:cubicBezTo>
                  <a:cubicBezTo>
                    <a:pt x="4529" y="373"/>
                    <a:pt x="4361" y="190"/>
                    <a:pt x="4203" y="1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2680525" y="2947050"/>
              <a:ext cx="126025" cy="143650"/>
            </a:xfrm>
            <a:custGeom>
              <a:rect b="b" l="l" r="r" t="t"/>
              <a:pathLst>
                <a:path extrusionOk="0" h="5746" w="5041">
                  <a:moveTo>
                    <a:pt x="3010" y="0"/>
                  </a:moveTo>
                  <a:cubicBezTo>
                    <a:pt x="2087" y="631"/>
                    <a:pt x="1379" y="747"/>
                    <a:pt x="325" y="747"/>
                  </a:cubicBezTo>
                  <a:cubicBezTo>
                    <a:pt x="221" y="747"/>
                    <a:pt x="113" y="746"/>
                    <a:pt x="1" y="744"/>
                  </a:cubicBezTo>
                  <a:lnTo>
                    <a:pt x="1" y="744"/>
                  </a:lnTo>
                  <a:cubicBezTo>
                    <a:pt x="501" y="906"/>
                    <a:pt x="942" y="1211"/>
                    <a:pt x="1270" y="1620"/>
                  </a:cubicBezTo>
                  <a:cubicBezTo>
                    <a:pt x="1890" y="2060"/>
                    <a:pt x="2592" y="2390"/>
                    <a:pt x="3065" y="3045"/>
                  </a:cubicBezTo>
                  <a:cubicBezTo>
                    <a:pt x="3546" y="3714"/>
                    <a:pt x="4013" y="5454"/>
                    <a:pt x="4851" y="5746"/>
                  </a:cubicBezTo>
                  <a:cubicBezTo>
                    <a:pt x="5040" y="4848"/>
                    <a:pt x="4666" y="3632"/>
                    <a:pt x="4465" y="2795"/>
                  </a:cubicBezTo>
                  <a:cubicBezTo>
                    <a:pt x="4206" y="1730"/>
                    <a:pt x="3248" y="1000"/>
                    <a:pt x="3010" y="0"/>
                  </a:cubicBezTo>
                  <a:close/>
                </a:path>
              </a:pathLst>
            </a:custGeom>
            <a:solidFill>
              <a:srgbClr val="A8E5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4"/>
            <p:cNvSpPr/>
            <p:nvPr/>
          </p:nvSpPr>
          <p:spPr>
            <a:xfrm>
              <a:off x="2615450" y="2500100"/>
              <a:ext cx="211175" cy="279650"/>
            </a:xfrm>
            <a:custGeom>
              <a:rect b="b" l="l" r="r" t="t"/>
              <a:pathLst>
                <a:path extrusionOk="0" h="11186" w="8447">
                  <a:moveTo>
                    <a:pt x="8446" y="0"/>
                  </a:moveTo>
                  <a:lnTo>
                    <a:pt x="8446" y="0"/>
                  </a:lnTo>
                  <a:cubicBezTo>
                    <a:pt x="6080" y="793"/>
                    <a:pt x="3659" y="2936"/>
                    <a:pt x="2036" y="4857"/>
                  </a:cubicBezTo>
                  <a:cubicBezTo>
                    <a:pt x="1942" y="4968"/>
                    <a:pt x="1843" y="5088"/>
                    <a:pt x="1744" y="5208"/>
                  </a:cubicBezTo>
                  <a:cubicBezTo>
                    <a:pt x="1721" y="5769"/>
                    <a:pt x="1650" y="6305"/>
                    <a:pt x="1421" y="6763"/>
                  </a:cubicBezTo>
                  <a:cubicBezTo>
                    <a:pt x="1421" y="6416"/>
                    <a:pt x="1389" y="6072"/>
                    <a:pt x="1332" y="5731"/>
                  </a:cubicBezTo>
                  <a:cubicBezTo>
                    <a:pt x="994" y="6179"/>
                    <a:pt x="683" y="6658"/>
                    <a:pt x="496" y="7131"/>
                  </a:cubicBezTo>
                  <a:cubicBezTo>
                    <a:pt x="0" y="8385"/>
                    <a:pt x="1244" y="10002"/>
                    <a:pt x="580" y="11134"/>
                  </a:cubicBezTo>
                  <a:cubicBezTo>
                    <a:pt x="606" y="11169"/>
                    <a:pt x="639" y="11186"/>
                    <a:pt x="678" y="11186"/>
                  </a:cubicBezTo>
                  <a:cubicBezTo>
                    <a:pt x="896" y="11186"/>
                    <a:pt x="1315" y="10683"/>
                    <a:pt x="1868" y="9957"/>
                  </a:cubicBezTo>
                  <a:cubicBezTo>
                    <a:pt x="2574" y="9031"/>
                    <a:pt x="3035" y="7885"/>
                    <a:pt x="3520" y="6820"/>
                  </a:cubicBezTo>
                  <a:cubicBezTo>
                    <a:pt x="4630" y="4384"/>
                    <a:pt x="5996" y="1383"/>
                    <a:pt x="8446" y="0"/>
                  </a:cubicBezTo>
                  <a:close/>
                </a:path>
              </a:pathLst>
            </a:custGeom>
            <a:solidFill>
              <a:srgbClr val="92AB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4"/>
            <p:cNvSpPr/>
            <p:nvPr/>
          </p:nvSpPr>
          <p:spPr>
            <a:xfrm>
              <a:off x="2629950" y="2500050"/>
              <a:ext cx="196675" cy="278325"/>
            </a:xfrm>
            <a:custGeom>
              <a:rect b="b" l="l" r="r" t="t"/>
              <a:pathLst>
                <a:path extrusionOk="0" h="11133" w="7867">
                  <a:moveTo>
                    <a:pt x="7866" y="0"/>
                  </a:moveTo>
                  <a:lnTo>
                    <a:pt x="7866" y="0"/>
                  </a:lnTo>
                  <a:cubicBezTo>
                    <a:pt x="6910" y="332"/>
                    <a:pt x="5945" y="900"/>
                    <a:pt x="5029" y="1585"/>
                  </a:cubicBezTo>
                  <a:cubicBezTo>
                    <a:pt x="4777" y="1864"/>
                    <a:pt x="4533" y="2150"/>
                    <a:pt x="4287" y="2432"/>
                  </a:cubicBezTo>
                  <a:cubicBezTo>
                    <a:pt x="4203" y="2530"/>
                    <a:pt x="4115" y="2627"/>
                    <a:pt x="4029" y="2724"/>
                  </a:cubicBezTo>
                  <a:cubicBezTo>
                    <a:pt x="4004" y="3316"/>
                    <a:pt x="3838" y="3781"/>
                    <a:pt x="3531" y="4243"/>
                  </a:cubicBezTo>
                  <a:cubicBezTo>
                    <a:pt x="3585" y="3911"/>
                    <a:pt x="3566" y="3598"/>
                    <a:pt x="3518" y="3291"/>
                  </a:cubicBezTo>
                  <a:cubicBezTo>
                    <a:pt x="2789" y="4096"/>
                    <a:pt x="2070" y="4907"/>
                    <a:pt x="1545" y="5878"/>
                  </a:cubicBezTo>
                  <a:cubicBezTo>
                    <a:pt x="864" y="7141"/>
                    <a:pt x="847" y="8421"/>
                    <a:pt x="574" y="9793"/>
                  </a:cubicBezTo>
                  <a:cubicBezTo>
                    <a:pt x="471" y="10319"/>
                    <a:pt x="278" y="10752"/>
                    <a:pt x="0" y="11105"/>
                  </a:cubicBezTo>
                  <a:cubicBezTo>
                    <a:pt x="25" y="11123"/>
                    <a:pt x="58" y="11132"/>
                    <a:pt x="96" y="11132"/>
                  </a:cubicBezTo>
                  <a:cubicBezTo>
                    <a:pt x="371" y="11132"/>
                    <a:pt x="962" y="10674"/>
                    <a:pt x="1492" y="9957"/>
                  </a:cubicBezTo>
                  <a:cubicBezTo>
                    <a:pt x="2177" y="9030"/>
                    <a:pt x="2623" y="7887"/>
                    <a:pt x="3094" y="6820"/>
                  </a:cubicBezTo>
                  <a:cubicBezTo>
                    <a:pt x="4170" y="4384"/>
                    <a:pt x="5491" y="1383"/>
                    <a:pt x="7866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2113225" y="2659125"/>
              <a:ext cx="253850" cy="95500"/>
            </a:xfrm>
            <a:custGeom>
              <a:rect b="b" l="l" r="r" t="t"/>
              <a:pathLst>
                <a:path extrusionOk="0" h="3820" w="10154">
                  <a:moveTo>
                    <a:pt x="7530" y="1"/>
                  </a:moveTo>
                  <a:cubicBezTo>
                    <a:pt x="6886" y="1"/>
                    <a:pt x="6224" y="282"/>
                    <a:pt x="5645" y="759"/>
                  </a:cubicBezTo>
                  <a:cubicBezTo>
                    <a:pt x="5036" y="1259"/>
                    <a:pt x="4664" y="1341"/>
                    <a:pt x="3924" y="1476"/>
                  </a:cubicBezTo>
                  <a:cubicBezTo>
                    <a:pt x="3174" y="1610"/>
                    <a:pt x="2585" y="1999"/>
                    <a:pt x="1879" y="2338"/>
                  </a:cubicBezTo>
                  <a:cubicBezTo>
                    <a:pt x="1125" y="2697"/>
                    <a:pt x="356" y="2985"/>
                    <a:pt x="0" y="3819"/>
                  </a:cubicBezTo>
                  <a:cubicBezTo>
                    <a:pt x="815" y="3019"/>
                    <a:pt x="2497" y="2892"/>
                    <a:pt x="3992" y="2892"/>
                  </a:cubicBezTo>
                  <a:cubicBezTo>
                    <a:pt x="4681" y="2892"/>
                    <a:pt x="5330" y="2919"/>
                    <a:pt x="5836" y="2920"/>
                  </a:cubicBezTo>
                  <a:cubicBezTo>
                    <a:pt x="5837" y="2920"/>
                    <a:pt x="5838" y="2920"/>
                    <a:pt x="5839" y="2920"/>
                  </a:cubicBezTo>
                  <a:cubicBezTo>
                    <a:pt x="6467" y="2920"/>
                    <a:pt x="10154" y="2208"/>
                    <a:pt x="9407" y="1075"/>
                  </a:cubicBezTo>
                  <a:cubicBezTo>
                    <a:pt x="8887" y="324"/>
                    <a:pt x="8220" y="1"/>
                    <a:pt x="7530" y="1"/>
                  </a:cubicBezTo>
                  <a:close/>
                </a:path>
              </a:pathLst>
            </a:custGeom>
            <a:solidFill>
              <a:srgbClr val="76B1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4"/>
            <p:cNvSpPr/>
            <p:nvPr/>
          </p:nvSpPr>
          <p:spPr>
            <a:xfrm>
              <a:off x="2250300" y="2685125"/>
              <a:ext cx="322075" cy="298425"/>
            </a:xfrm>
            <a:custGeom>
              <a:rect b="b" l="l" r="r" t="t"/>
              <a:pathLst>
                <a:path extrusionOk="0" h="11937" w="12883">
                  <a:moveTo>
                    <a:pt x="4790" y="1"/>
                  </a:moveTo>
                  <a:cubicBezTo>
                    <a:pt x="4114" y="1"/>
                    <a:pt x="3435" y="142"/>
                    <a:pt x="2848" y="390"/>
                  </a:cubicBezTo>
                  <a:cubicBezTo>
                    <a:pt x="1921" y="778"/>
                    <a:pt x="835" y="1380"/>
                    <a:pt x="0" y="1951"/>
                  </a:cubicBezTo>
                  <a:cubicBezTo>
                    <a:pt x="136" y="1960"/>
                    <a:pt x="271" y="1965"/>
                    <a:pt x="405" y="1965"/>
                  </a:cubicBezTo>
                  <a:cubicBezTo>
                    <a:pt x="1762" y="1965"/>
                    <a:pt x="2991" y="1528"/>
                    <a:pt x="4297" y="1528"/>
                  </a:cubicBezTo>
                  <a:cubicBezTo>
                    <a:pt x="4319" y="1528"/>
                    <a:pt x="4341" y="1528"/>
                    <a:pt x="4363" y="1529"/>
                  </a:cubicBezTo>
                  <a:cubicBezTo>
                    <a:pt x="4372" y="1529"/>
                    <a:pt x="4381" y="1529"/>
                    <a:pt x="4390" y="1529"/>
                  </a:cubicBezTo>
                  <a:cubicBezTo>
                    <a:pt x="4832" y="1529"/>
                    <a:pt x="5185" y="1429"/>
                    <a:pt x="5555" y="1429"/>
                  </a:cubicBezTo>
                  <a:cubicBezTo>
                    <a:pt x="5738" y="1429"/>
                    <a:pt x="5926" y="1453"/>
                    <a:pt x="6131" y="1527"/>
                  </a:cubicBezTo>
                  <a:cubicBezTo>
                    <a:pt x="6679" y="1722"/>
                    <a:pt x="7665" y="2163"/>
                    <a:pt x="7959" y="2512"/>
                  </a:cubicBezTo>
                  <a:cubicBezTo>
                    <a:pt x="8287" y="2905"/>
                    <a:pt x="8322" y="3445"/>
                    <a:pt x="8860" y="3815"/>
                  </a:cubicBezTo>
                  <a:cubicBezTo>
                    <a:pt x="9564" y="4301"/>
                    <a:pt x="9947" y="4236"/>
                    <a:pt x="10390" y="4902"/>
                  </a:cubicBezTo>
                  <a:cubicBezTo>
                    <a:pt x="10811" y="5534"/>
                    <a:pt x="11216" y="6350"/>
                    <a:pt x="11277" y="7052"/>
                  </a:cubicBezTo>
                  <a:cubicBezTo>
                    <a:pt x="11336" y="7747"/>
                    <a:pt x="11544" y="8029"/>
                    <a:pt x="11796" y="8676"/>
                  </a:cubicBezTo>
                  <a:cubicBezTo>
                    <a:pt x="11969" y="9124"/>
                    <a:pt x="12370" y="10723"/>
                    <a:pt x="11977" y="11870"/>
                  </a:cubicBezTo>
                  <a:cubicBezTo>
                    <a:pt x="12019" y="11919"/>
                    <a:pt x="12129" y="11937"/>
                    <a:pt x="12230" y="11937"/>
                  </a:cubicBezTo>
                  <a:cubicBezTo>
                    <a:pt x="12332" y="11937"/>
                    <a:pt x="12425" y="11919"/>
                    <a:pt x="12425" y="11898"/>
                  </a:cubicBezTo>
                  <a:cubicBezTo>
                    <a:pt x="12414" y="10851"/>
                    <a:pt x="12776" y="8285"/>
                    <a:pt x="12832" y="7300"/>
                  </a:cubicBezTo>
                  <a:cubicBezTo>
                    <a:pt x="12883" y="6379"/>
                    <a:pt x="12471" y="5566"/>
                    <a:pt x="12143" y="4725"/>
                  </a:cubicBezTo>
                  <a:cubicBezTo>
                    <a:pt x="11639" y="3424"/>
                    <a:pt x="11666" y="2344"/>
                    <a:pt x="10142" y="1882"/>
                  </a:cubicBezTo>
                  <a:cubicBezTo>
                    <a:pt x="9594" y="1714"/>
                    <a:pt x="9026" y="1743"/>
                    <a:pt x="8480" y="1613"/>
                  </a:cubicBezTo>
                  <a:cubicBezTo>
                    <a:pt x="7835" y="1455"/>
                    <a:pt x="7585" y="1060"/>
                    <a:pt x="7030" y="659"/>
                  </a:cubicBezTo>
                  <a:cubicBezTo>
                    <a:pt x="6394" y="201"/>
                    <a:pt x="5594" y="1"/>
                    <a:pt x="4790" y="1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2323325" y="2878550"/>
              <a:ext cx="182650" cy="207850"/>
            </a:xfrm>
            <a:custGeom>
              <a:rect b="b" l="l" r="r" t="t"/>
              <a:pathLst>
                <a:path extrusionOk="0" h="8314" w="7306">
                  <a:moveTo>
                    <a:pt x="5993" y="0"/>
                  </a:moveTo>
                  <a:cubicBezTo>
                    <a:pt x="5769" y="0"/>
                    <a:pt x="5447" y="152"/>
                    <a:pt x="4952" y="512"/>
                  </a:cubicBezTo>
                  <a:cubicBezTo>
                    <a:pt x="4613" y="758"/>
                    <a:pt x="4277" y="832"/>
                    <a:pt x="3861" y="872"/>
                  </a:cubicBezTo>
                  <a:cubicBezTo>
                    <a:pt x="3839" y="874"/>
                    <a:pt x="3817" y="875"/>
                    <a:pt x="3794" y="875"/>
                  </a:cubicBezTo>
                  <a:cubicBezTo>
                    <a:pt x="3524" y="875"/>
                    <a:pt x="3192" y="746"/>
                    <a:pt x="2889" y="746"/>
                  </a:cubicBezTo>
                  <a:cubicBezTo>
                    <a:pt x="2787" y="746"/>
                    <a:pt x="2688" y="761"/>
                    <a:pt x="2596" y="800"/>
                  </a:cubicBezTo>
                  <a:cubicBezTo>
                    <a:pt x="1596" y="1231"/>
                    <a:pt x="2001" y="2269"/>
                    <a:pt x="1696" y="2992"/>
                  </a:cubicBezTo>
                  <a:cubicBezTo>
                    <a:pt x="1528" y="3389"/>
                    <a:pt x="990" y="3598"/>
                    <a:pt x="747" y="3980"/>
                  </a:cubicBezTo>
                  <a:cubicBezTo>
                    <a:pt x="408" y="4514"/>
                    <a:pt x="465" y="4884"/>
                    <a:pt x="492" y="5462"/>
                  </a:cubicBezTo>
                  <a:cubicBezTo>
                    <a:pt x="543" y="6607"/>
                    <a:pt x="694" y="7332"/>
                    <a:pt x="0" y="8313"/>
                  </a:cubicBezTo>
                  <a:cubicBezTo>
                    <a:pt x="667" y="8112"/>
                    <a:pt x="1255" y="7332"/>
                    <a:pt x="1499" y="6704"/>
                  </a:cubicBezTo>
                  <a:cubicBezTo>
                    <a:pt x="1804" y="5918"/>
                    <a:pt x="1743" y="5125"/>
                    <a:pt x="2312" y="4358"/>
                  </a:cubicBezTo>
                  <a:cubicBezTo>
                    <a:pt x="2896" y="3568"/>
                    <a:pt x="4187" y="3444"/>
                    <a:pt x="4700" y="2719"/>
                  </a:cubicBezTo>
                  <a:cubicBezTo>
                    <a:pt x="5086" y="2175"/>
                    <a:pt x="4847" y="1286"/>
                    <a:pt x="5622" y="1036"/>
                  </a:cubicBezTo>
                  <a:cubicBezTo>
                    <a:pt x="5713" y="1007"/>
                    <a:pt x="5795" y="993"/>
                    <a:pt x="5870" y="993"/>
                  </a:cubicBezTo>
                  <a:cubicBezTo>
                    <a:pt x="6568" y="993"/>
                    <a:pt x="6622" y="2163"/>
                    <a:pt x="7305" y="2467"/>
                  </a:cubicBezTo>
                  <a:cubicBezTo>
                    <a:pt x="6472" y="1285"/>
                    <a:pt x="6646" y="0"/>
                    <a:pt x="5993" y="0"/>
                  </a:cubicBezTo>
                  <a:close/>
                </a:path>
              </a:pathLst>
            </a:custGeom>
            <a:solidFill>
              <a:srgbClr val="707F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4"/>
            <p:cNvSpPr/>
            <p:nvPr/>
          </p:nvSpPr>
          <p:spPr>
            <a:xfrm>
              <a:off x="2445325" y="2869875"/>
              <a:ext cx="80625" cy="123950"/>
            </a:xfrm>
            <a:custGeom>
              <a:rect b="b" l="l" r="r" t="t"/>
              <a:pathLst>
                <a:path extrusionOk="0" h="4958" w="3225">
                  <a:moveTo>
                    <a:pt x="1529" y="0"/>
                  </a:moveTo>
                  <a:cubicBezTo>
                    <a:pt x="620" y="0"/>
                    <a:pt x="259" y="1756"/>
                    <a:pt x="101" y="2183"/>
                  </a:cubicBezTo>
                  <a:cubicBezTo>
                    <a:pt x="0" y="2766"/>
                    <a:pt x="1204" y="2927"/>
                    <a:pt x="1648" y="3255"/>
                  </a:cubicBezTo>
                  <a:cubicBezTo>
                    <a:pt x="2220" y="3678"/>
                    <a:pt x="2068" y="4348"/>
                    <a:pt x="2341" y="4957"/>
                  </a:cubicBezTo>
                  <a:cubicBezTo>
                    <a:pt x="2322" y="3976"/>
                    <a:pt x="3224" y="796"/>
                    <a:pt x="1963" y="122"/>
                  </a:cubicBezTo>
                  <a:cubicBezTo>
                    <a:pt x="1806" y="38"/>
                    <a:pt x="1662" y="0"/>
                    <a:pt x="1529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2565750" y="2772200"/>
              <a:ext cx="74150" cy="207500"/>
            </a:xfrm>
            <a:custGeom>
              <a:rect b="b" l="l" r="r" t="t"/>
              <a:pathLst>
                <a:path extrusionOk="0" h="8300" w="2966">
                  <a:moveTo>
                    <a:pt x="2923" y="0"/>
                  </a:moveTo>
                  <a:cubicBezTo>
                    <a:pt x="2894" y="19"/>
                    <a:pt x="2158" y="441"/>
                    <a:pt x="1452" y="1679"/>
                  </a:cubicBezTo>
                  <a:cubicBezTo>
                    <a:pt x="805" y="2818"/>
                    <a:pt x="67" y="4890"/>
                    <a:pt x="237" y="8299"/>
                  </a:cubicBezTo>
                  <a:lnTo>
                    <a:pt x="322" y="8293"/>
                  </a:lnTo>
                  <a:cubicBezTo>
                    <a:pt x="0" y="1824"/>
                    <a:pt x="2936" y="93"/>
                    <a:pt x="2965" y="76"/>
                  </a:cubicBezTo>
                  <a:lnTo>
                    <a:pt x="2923" y="0"/>
                  </a:ln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2525400" y="3037675"/>
              <a:ext cx="23650" cy="64475"/>
            </a:xfrm>
            <a:custGeom>
              <a:rect b="b" l="l" r="r" t="t"/>
              <a:pathLst>
                <a:path extrusionOk="0" h="2579" w="946">
                  <a:moveTo>
                    <a:pt x="862" y="0"/>
                  </a:moveTo>
                  <a:cubicBezTo>
                    <a:pt x="857" y="15"/>
                    <a:pt x="826" y="76"/>
                    <a:pt x="790" y="141"/>
                  </a:cubicBezTo>
                  <a:cubicBezTo>
                    <a:pt x="574" y="549"/>
                    <a:pt x="0" y="1627"/>
                    <a:pt x="105" y="2579"/>
                  </a:cubicBezTo>
                  <a:lnTo>
                    <a:pt x="191" y="2568"/>
                  </a:lnTo>
                  <a:cubicBezTo>
                    <a:pt x="88" y="1644"/>
                    <a:pt x="654" y="582"/>
                    <a:pt x="868" y="183"/>
                  </a:cubicBezTo>
                  <a:cubicBezTo>
                    <a:pt x="923" y="74"/>
                    <a:pt x="942" y="38"/>
                    <a:pt x="946" y="17"/>
                  </a:cubicBezTo>
                  <a:lnTo>
                    <a:pt x="862" y="0"/>
                  </a:ln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2495700" y="2952725"/>
              <a:ext cx="24875" cy="151900"/>
            </a:xfrm>
            <a:custGeom>
              <a:rect b="b" l="l" r="r" t="t"/>
              <a:pathLst>
                <a:path extrusionOk="0" h="6076" w="995">
                  <a:moveTo>
                    <a:pt x="368" y="0"/>
                  </a:moveTo>
                  <a:lnTo>
                    <a:pt x="368" y="0"/>
                  </a:lnTo>
                  <a:cubicBezTo>
                    <a:pt x="364" y="44"/>
                    <a:pt x="1" y="4363"/>
                    <a:pt x="919" y="6076"/>
                  </a:cubicBezTo>
                  <a:lnTo>
                    <a:pt x="995" y="6036"/>
                  </a:lnTo>
                  <a:cubicBezTo>
                    <a:pt x="87" y="4342"/>
                    <a:pt x="448" y="50"/>
                    <a:pt x="452" y="8"/>
                  </a:cubicBezTo>
                  <a:lnTo>
                    <a:pt x="368" y="0"/>
                  </a:ln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2566425" y="3030150"/>
              <a:ext cx="52150" cy="72850"/>
            </a:xfrm>
            <a:custGeom>
              <a:rect b="b" l="l" r="r" t="t"/>
              <a:pathLst>
                <a:path extrusionOk="0" h="2914" w="2086">
                  <a:moveTo>
                    <a:pt x="2049" y="1"/>
                  </a:moveTo>
                  <a:cubicBezTo>
                    <a:pt x="2030" y="9"/>
                    <a:pt x="156" y="890"/>
                    <a:pt x="0" y="2907"/>
                  </a:cubicBezTo>
                  <a:lnTo>
                    <a:pt x="87" y="2913"/>
                  </a:lnTo>
                  <a:cubicBezTo>
                    <a:pt x="238" y="949"/>
                    <a:pt x="2066" y="87"/>
                    <a:pt x="2085" y="78"/>
                  </a:cubicBezTo>
                  <a:lnTo>
                    <a:pt x="2049" y="1"/>
                  </a:ln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4"/>
            <p:cNvSpPr/>
            <p:nvPr/>
          </p:nvSpPr>
          <p:spPr>
            <a:xfrm>
              <a:off x="2528175" y="2981075"/>
              <a:ext cx="147175" cy="184550"/>
            </a:xfrm>
            <a:custGeom>
              <a:rect b="b" l="l" r="r" t="t"/>
              <a:pathLst>
                <a:path extrusionOk="0" h="7382" w="5887">
                  <a:moveTo>
                    <a:pt x="199" y="1"/>
                  </a:moveTo>
                  <a:cubicBezTo>
                    <a:pt x="133" y="1"/>
                    <a:pt x="67" y="3"/>
                    <a:pt x="0" y="9"/>
                  </a:cubicBezTo>
                  <a:cubicBezTo>
                    <a:pt x="7" y="1050"/>
                    <a:pt x="519" y="1588"/>
                    <a:pt x="778" y="2367"/>
                  </a:cubicBezTo>
                  <a:cubicBezTo>
                    <a:pt x="997" y="2005"/>
                    <a:pt x="1402" y="1654"/>
                    <a:pt x="1784" y="1654"/>
                  </a:cubicBezTo>
                  <a:cubicBezTo>
                    <a:pt x="1797" y="1654"/>
                    <a:pt x="1810" y="1654"/>
                    <a:pt x="1822" y="1655"/>
                  </a:cubicBezTo>
                  <a:cubicBezTo>
                    <a:pt x="1874" y="1560"/>
                    <a:pt x="1981" y="1537"/>
                    <a:pt x="2085" y="1537"/>
                  </a:cubicBezTo>
                  <a:cubicBezTo>
                    <a:pt x="2189" y="1537"/>
                    <a:pt x="2291" y="1560"/>
                    <a:pt x="2333" y="1560"/>
                  </a:cubicBezTo>
                  <a:cubicBezTo>
                    <a:pt x="2753" y="1560"/>
                    <a:pt x="2501" y="2437"/>
                    <a:pt x="2562" y="2933"/>
                  </a:cubicBezTo>
                  <a:cubicBezTo>
                    <a:pt x="2718" y="3609"/>
                    <a:pt x="2974" y="4256"/>
                    <a:pt x="3325" y="4855"/>
                  </a:cubicBezTo>
                  <a:cubicBezTo>
                    <a:pt x="3666" y="5440"/>
                    <a:pt x="4012" y="7268"/>
                    <a:pt x="4882" y="7381"/>
                  </a:cubicBezTo>
                  <a:cubicBezTo>
                    <a:pt x="4460" y="6375"/>
                    <a:pt x="5887" y="4618"/>
                    <a:pt x="4639" y="3832"/>
                  </a:cubicBezTo>
                  <a:cubicBezTo>
                    <a:pt x="4821" y="3338"/>
                    <a:pt x="5397" y="1985"/>
                    <a:pt x="4382" y="1955"/>
                  </a:cubicBezTo>
                  <a:cubicBezTo>
                    <a:pt x="4760" y="1199"/>
                    <a:pt x="4304" y="768"/>
                    <a:pt x="4178" y="20"/>
                  </a:cubicBezTo>
                  <a:cubicBezTo>
                    <a:pt x="3723" y="19"/>
                    <a:pt x="3176" y="3"/>
                    <a:pt x="2645" y="3"/>
                  </a:cubicBezTo>
                  <a:cubicBezTo>
                    <a:pt x="2082" y="3"/>
                    <a:pt x="1537" y="21"/>
                    <a:pt x="1139" y="93"/>
                  </a:cubicBezTo>
                  <a:cubicBezTo>
                    <a:pt x="778" y="51"/>
                    <a:pt x="488" y="1"/>
                    <a:pt x="199" y="1"/>
                  </a:cubicBezTo>
                  <a:close/>
                </a:path>
              </a:pathLst>
            </a:custGeom>
            <a:solidFill>
              <a:srgbClr val="76B1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2517300" y="2979575"/>
              <a:ext cx="70050" cy="76400"/>
            </a:xfrm>
            <a:custGeom>
              <a:rect b="b" l="l" r="r" t="t"/>
              <a:pathLst>
                <a:path extrusionOk="0" h="3056" w="2802">
                  <a:moveTo>
                    <a:pt x="483" y="0"/>
                  </a:moveTo>
                  <a:cubicBezTo>
                    <a:pt x="289" y="0"/>
                    <a:pt x="136" y="101"/>
                    <a:pt x="84" y="385"/>
                  </a:cubicBezTo>
                  <a:cubicBezTo>
                    <a:pt x="0" y="841"/>
                    <a:pt x="452" y="1292"/>
                    <a:pt x="660" y="1662"/>
                  </a:cubicBezTo>
                  <a:cubicBezTo>
                    <a:pt x="883" y="2057"/>
                    <a:pt x="1112" y="2612"/>
                    <a:pt x="875" y="3056"/>
                  </a:cubicBezTo>
                  <a:cubicBezTo>
                    <a:pt x="1158" y="2740"/>
                    <a:pt x="1148" y="2501"/>
                    <a:pt x="1677" y="2301"/>
                  </a:cubicBezTo>
                  <a:cubicBezTo>
                    <a:pt x="2087" y="2148"/>
                    <a:pt x="2312" y="1879"/>
                    <a:pt x="2802" y="1519"/>
                  </a:cubicBezTo>
                  <a:lnTo>
                    <a:pt x="2802" y="1519"/>
                  </a:lnTo>
                  <a:cubicBezTo>
                    <a:pt x="2757" y="1523"/>
                    <a:pt x="2713" y="1525"/>
                    <a:pt x="2672" y="1525"/>
                  </a:cubicBezTo>
                  <a:cubicBezTo>
                    <a:pt x="1716" y="1525"/>
                    <a:pt x="1761" y="511"/>
                    <a:pt x="965" y="137"/>
                  </a:cubicBezTo>
                  <a:cubicBezTo>
                    <a:pt x="798" y="57"/>
                    <a:pt x="629" y="0"/>
                    <a:pt x="483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" name="Google Shape;169;p24"/>
          <p:cNvGrpSpPr/>
          <p:nvPr/>
        </p:nvGrpSpPr>
        <p:grpSpPr>
          <a:xfrm flipH="1">
            <a:off x="5259735" y="3295522"/>
            <a:ext cx="2960730" cy="1566552"/>
            <a:chOff x="560450" y="2934850"/>
            <a:chExt cx="1474100" cy="827725"/>
          </a:xfrm>
        </p:grpSpPr>
        <p:sp>
          <p:nvSpPr>
            <p:cNvPr id="170" name="Google Shape;170;p24"/>
            <p:cNvSpPr/>
            <p:nvPr/>
          </p:nvSpPr>
          <p:spPr>
            <a:xfrm>
              <a:off x="566175" y="3204325"/>
              <a:ext cx="119550" cy="395750"/>
            </a:xfrm>
            <a:custGeom>
              <a:rect b="b" l="l" r="r" t="t"/>
              <a:pathLst>
                <a:path extrusionOk="0" h="15830" w="4782">
                  <a:moveTo>
                    <a:pt x="2505" y="0"/>
                  </a:moveTo>
                  <a:lnTo>
                    <a:pt x="0" y="15829"/>
                  </a:lnTo>
                  <a:lnTo>
                    <a:pt x="1137" y="15829"/>
                  </a:lnTo>
                  <a:lnTo>
                    <a:pt x="4781" y="0"/>
                  </a:ln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4"/>
            <p:cNvSpPr/>
            <p:nvPr/>
          </p:nvSpPr>
          <p:spPr>
            <a:xfrm>
              <a:off x="799600" y="3212875"/>
              <a:ext cx="119550" cy="425075"/>
            </a:xfrm>
            <a:custGeom>
              <a:rect b="b" l="l" r="r" t="t"/>
              <a:pathLst>
                <a:path extrusionOk="0" h="17003" w="4782">
                  <a:moveTo>
                    <a:pt x="2505" y="1"/>
                  </a:moveTo>
                  <a:lnTo>
                    <a:pt x="0" y="17002"/>
                  </a:lnTo>
                  <a:lnTo>
                    <a:pt x="1137" y="17002"/>
                  </a:lnTo>
                  <a:lnTo>
                    <a:pt x="4781" y="1"/>
                  </a:ln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1588100" y="3204325"/>
              <a:ext cx="119600" cy="395750"/>
            </a:xfrm>
            <a:custGeom>
              <a:rect b="b" l="l" r="r" t="t"/>
              <a:pathLst>
                <a:path extrusionOk="0" h="15830" w="4784">
                  <a:moveTo>
                    <a:pt x="0" y="0"/>
                  </a:moveTo>
                  <a:lnTo>
                    <a:pt x="3644" y="15829"/>
                  </a:lnTo>
                  <a:lnTo>
                    <a:pt x="4783" y="15829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4"/>
            <p:cNvSpPr/>
            <p:nvPr/>
          </p:nvSpPr>
          <p:spPr>
            <a:xfrm>
              <a:off x="1852850" y="3218550"/>
              <a:ext cx="119600" cy="425075"/>
            </a:xfrm>
            <a:custGeom>
              <a:rect b="b" l="l" r="r" t="t"/>
              <a:pathLst>
                <a:path extrusionOk="0" h="17003" w="4784">
                  <a:moveTo>
                    <a:pt x="0" y="1"/>
                  </a:moveTo>
                  <a:lnTo>
                    <a:pt x="3644" y="17002"/>
                  </a:lnTo>
                  <a:lnTo>
                    <a:pt x="4783" y="17002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4"/>
            <p:cNvSpPr/>
            <p:nvPr/>
          </p:nvSpPr>
          <p:spPr>
            <a:xfrm>
              <a:off x="1081400" y="2977300"/>
              <a:ext cx="303350" cy="195575"/>
            </a:xfrm>
            <a:custGeom>
              <a:rect b="b" l="l" r="r" t="t"/>
              <a:pathLst>
                <a:path extrusionOk="0" h="7823" w="12134">
                  <a:moveTo>
                    <a:pt x="1" y="1"/>
                  </a:moveTo>
                  <a:lnTo>
                    <a:pt x="1" y="7822"/>
                  </a:lnTo>
                  <a:lnTo>
                    <a:pt x="12133" y="7822"/>
                  </a:lnTo>
                  <a:lnTo>
                    <a:pt x="12133" y="1"/>
                  </a:ln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1089400" y="2986225"/>
              <a:ext cx="287100" cy="171825"/>
            </a:xfrm>
            <a:custGeom>
              <a:rect b="b" l="l" r="r" t="t"/>
              <a:pathLst>
                <a:path extrusionOk="0" h="6873" w="11484">
                  <a:moveTo>
                    <a:pt x="0" y="1"/>
                  </a:moveTo>
                  <a:lnTo>
                    <a:pt x="0" y="6873"/>
                  </a:lnTo>
                  <a:lnTo>
                    <a:pt x="11483" y="6873"/>
                  </a:lnTo>
                  <a:lnTo>
                    <a:pt x="11483" y="1"/>
                  </a:lnTo>
                  <a:close/>
                </a:path>
              </a:pathLst>
            </a:custGeom>
            <a:solidFill>
              <a:srgbClr val="A8E5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4"/>
            <p:cNvSpPr/>
            <p:nvPr/>
          </p:nvSpPr>
          <p:spPr>
            <a:xfrm>
              <a:off x="1081675" y="3166400"/>
              <a:ext cx="387925" cy="14000"/>
            </a:xfrm>
            <a:custGeom>
              <a:rect b="b" l="l" r="r" t="t"/>
              <a:pathLst>
                <a:path extrusionOk="0" h="560" w="15517">
                  <a:moveTo>
                    <a:pt x="1" y="0"/>
                  </a:moveTo>
                  <a:lnTo>
                    <a:pt x="1" y="280"/>
                  </a:lnTo>
                  <a:cubicBezTo>
                    <a:pt x="1" y="433"/>
                    <a:pt x="127" y="559"/>
                    <a:pt x="280" y="559"/>
                  </a:cubicBezTo>
                  <a:lnTo>
                    <a:pt x="15239" y="559"/>
                  </a:lnTo>
                  <a:cubicBezTo>
                    <a:pt x="15392" y="557"/>
                    <a:pt x="15516" y="433"/>
                    <a:pt x="15516" y="280"/>
                  </a:cubicBezTo>
                  <a:cubicBezTo>
                    <a:pt x="15516" y="126"/>
                    <a:pt x="15390" y="0"/>
                    <a:pt x="15237" y="0"/>
                  </a:cubicBez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4"/>
            <p:cNvSpPr/>
            <p:nvPr/>
          </p:nvSpPr>
          <p:spPr>
            <a:xfrm>
              <a:off x="1258300" y="3172425"/>
              <a:ext cx="22150" cy="2700"/>
            </a:xfrm>
            <a:custGeom>
              <a:rect b="b" l="l" r="r" t="t"/>
              <a:pathLst>
                <a:path extrusionOk="0" h="108" w="886">
                  <a:moveTo>
                    <a:pt x="1" y="1"/>
                  </a:moveTo>
                  <a:lnTo>
                    <a:pt x="1" y="108"/>
                  </a:lnTo>
                  <a:lnTo>
                    <a:pt x="886" y="108"/>
                  </a:lnTo>
                  <a:lnTo>
                    <a:pt x="886" y="1"/>
                  </a:ln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4"/>
            <p:cNvSpPr/>
            <p:nvPr/>
          </p:nvSpPr>
          <p:spPr>
            <a:xfrm>
              <a:off x="1205975" y="3143950"/>
              <a:ext cx="59150" cy="7275"/>
            </a:xfrm>
            <a:custGeom>
              <a:rect b="b" l="l" r="r" t="t"/>
              <a:pathLst>
                <a:path extrusionOk="0" h="291" w="2366">
                  <a:moveTo>
                    <a:pt x="1" y="1"/>
                  </a:moveTo>
                  <a:lnTo>
                    <a:pt x="1" y="291"/>
                  </a:lnTo>
                  <a:lnTo>
                    <a:pt x="2365" y="291"/>
                  </a:lnTo>
                  <a:lnTo>
                    <a:pt x="2365" y="1"/>
                  </a:ln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4"/>
            <p:cNvSpPr/>
            <p:nvPr/>
          </p:nvSpPr>
          <p:spPr>
            <a:xfrm>
              <a:off x="1222700" y="3057325"/>
              <a:ext cx="17150" cy="17150"/>
            </a:xfrm>
            <a:custGeom>
              <a:rect b="b" l="l" r="r" t="t"/>
              <a:pathLst>
                <a:path extrusionOk="0" h="686" w="686">
                  <a:moveTo>
                    <a:pt x="343" y="0"/>
                  </a:moveTo>
                  <a:cubicBezTo>
                    <a:pt x="153" y="2"/>
                    <a:pt x="0" y="154"/>
                    <a:pt x="0" y="343"/>
                  </a:cubicBezTo>
                  <a:cubicBezTo>
                    <a:pt x="0" y="532"/>
                    <a:pt x="153" y="685"/>
                    <a:pt x="343" y="685"/>
                  </a:cubicBezTo>
                  <a:cubicBezTo>
                    <a:pt x="532" y="685"/>
                    <a:pt x="685" y="532"/>
                    <a:pt x="685" y="343"/>
                  </a:cubicBezTo>
                  <a:cubicBezTo>
                    <a:pt x="685" y="154"/>
                    <a:pt x="532" y="2"/>
                    <a:pt x="343" y="0"/>
                  </a:cubicBez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4"/>
            <p:cNvSpPr/>
            <p:nvPr/>
          </p:nvSpPr>
          <p:spPr>
            <a:xfrm>
              <a:off x="1210025" y="3082600"/>
              <a:ext cx="39750" cy="2275"/>
            </a:xfrm>
            <a:custGeom>
              <a:rect b="b" l="l" r="r" t="t"/>
              <a:pathLst>
                <a:path extrusionOk="0" h="91" w="1590">
                  <a:moveTo>
                    <a:pt x="1" y="0"/>
                  </a:moveTo>
                  <a:lnTo>
                    <a:pt x="1" y="90"/>
                  </a:lnTo>
                  <a:lnTo>
                    <a:pt x="1589" y="9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4"/>
            <p:cNvSpPr/>
            <p:nvPr/>
          </p:nvSpPr>
          <p:spPr>
            <a:xfrm>
              <a:off x="564700" y="3181575"/>
              <a:ext cx="1370750" cy="68475"/>
            </a:xfrm>
            <a:custGeom>
              <a:rect b="b" l="l" r="r" t="t"/>
              <a:pathLst>
                <a:path extrusionOk="0" h="2739" w="54830">
                  <a:moveTo>
                    <a:pt x="0" y="0"/>
                  </a:moveTo>
                  <a:lnTo>
                    <a:pt x="0" y="2739"/>
                  </a:lnTo>
                  <a:lnTo>
                    <a:pt x="54830" y="2739"/>
                  </a:lnTo>
                  <a:lnTo>
                    <a:pt x="54830" y="0"/>
                  </a:lnTo>
                  <a:close/>
                </a:path>
              </a:pathLst>
            </a:custGeom>
            <a:solidFill>
              <a:srgbClr val="E7D8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4"/>
            <p:cNvSpPr/>
            <p:nvPr/>
          </p:nvSpPr>
          <p:spPr>
            <a:xfrm>
              <a:off x="560450" y="3181575"/>
              <a:ext cx="361575" cy="68525"/>
            </a:xfrm>
            <a:custGeom>
              <a:rect b="b" l="l" r="r" t="t"/>
              <a:pathLst>
                <a:path extrusionOk="0" h="2741" w="14463">
                  <a:moveTo>
                    <a:pt x="0" y="0"/>
                  </a:moveTo>
                  <a:lnTo>
                    <a:pt x="0" y="2741"/>
                  </a:lnTo>
                  <a:lnTo>
                    <a:pt x="14463" y="2741"/>
                  </a:lnTo>
                  <a:lnTo>
                    <a:pt x="14463" y="0"/>
                  </a:ln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4"/>
            <p:cNvSpPr/>
            <p:nvPr/>
          </p:nvSpPr>
          <p:spPr>
            <a:xfrm>
              <a:off x="995975" y="3196500"/>
              <a:ext cx="273350" cy="36325"/>
            </a:xfrm>
            <a:custGeom>
              <a:rect b="b" l="l" r="r" t="t"/>
              <a:pathLst>
                <a:path extrusionOk="0" h="1453" w="10934">
                  <a:moveTo>
                    <a:pt x="1" y="0"/>
                  </a:moveTo>
                  <a:lnTo>
                    <a:pt x="1" y="1452"/>
                  </a:lnTo>
                  <a:lnTo>
                    <a:pt x="10933" y="1452"/>
                  </a:lnTo>
                  <a:lnTo>
                    <a:pt x="10933" y="0"/>
                  </a:ln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4"/>
            <p:cNvSpPr/>
            <p:nvPr/>
          </p:nvSpPr>
          <p:spPr>
            <a:xfrm>
              <a:off x="1292775" y="3196500"/>
              <a:ext cx="273275" cy="36325"/>
            </a:xfrm>
            <a:custGeom>
              <a:rect b="b" l="l" r="r" t="t"/>
              <a:pathLst>
                <a:path extrusionOk="0" h="1453" w="10931">
                  <a:moveTo>
                    <a:pt x="1" y="0"/>
                  </a:moveTo>
                  <a:lnTo>
                    <a:pt x="1" y="1452"/>
                  </a:lnTo>
                  <a:lnTo>
                    <a:pt x="10931" y="1452"/>
                  </a:lnTo>
                  <a:lnTo>
                    <a:pt x="10931" y="0"/>
                  </a:ln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4"/>
            <p:cNvSpPr/>
            <p:nvPr/>
          </p:nvSpPr>
          <p:spPr>
            <a:xfrm>
              <a:off x="1589525" y="3196500"/>
              <a:ext cx="273325" cy="36325"/>
            </a:xfrm>
            <a:custGeom>
              <a:rect b="b" l="l" r="r" t="t"/>
              <a:pathLst>
                <a:path extrusionOk="0" h="1453" w="10933">
                  <a:moveTo>
                    <a:pt x="0" y="0"/>
                  </a:moveTo>
                  <a:lnTo>
                    <a:pt x="0" y="1452"/>
                  </a:lnTo>
                  <a:lnTo>
                    <a:pt x="10932" y="1452"/>
                  </a:lnTo>
                  <a:lnTo>
                    <a:pt x="10932" y="0"/>
                  </a:ln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4"/>
            <p:cNvSpPr/>
            <p:nvPr/>
          </p:nvSpPr>
          <p:spPr>
            <a:xfrm>
              <a:off x="947650" y="3116475"/>
              <a:ext cx="77575" cy="62350"/>
            </a:xfrm>
            <a:custGeom>
              <a:rect b="b" l="l" r="r" t="t"/>
              <a:pathLst>
                <a:path extrusionOk="0" h="2494" w="3103">
                  <a:moveTo>
                    <a:pt x="3046" y="1"/>
                  </a:moveTo>
                  <a:lnTo>
                    <a:pt x="0" y="51"/>
                  </a:lnTo>
                  <a:lnTo>
                    <a:pt x="15" y="944"/>
                  </a:lnTo>
                  <a:cubicBezTo>
                    <a:pt x="1" y="1795"/>
                    <a:pt x="688" y="2493"/>
                    <a:pt x="1537" y="2493"/>
                  </a:cubicBezTo>
                  <a:cubicBezTo>
                    <a:pt x="1546" y="2493"/>
                    <a:pt x="1555" y="2493"/>
                    <a:pt x="1564" y="2493"/>
                  </a:cubicBezTo>
                  <a:cubicBezTo>
                    <a:pt x="2424" y="2480"/>
                    <a:pt x="3102" y="1755"/>
                    <a:pt x="3060" y="894"/>
                  </a:cubicBezTo>
                  <a:lnTo>
                    <a:pt x="3046" y="1"/>
                  </a:lnTo>
                  <a:close/>
                </a:path>
              </a:pathLst>
            </a:custGeom>
            <a:solidFill>
              <a:srgbClr val="A8E5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4"/>
            <p:cNvSpPr/>
            <p:nvPr/>
          </p:nvSpPr>
          <p:spPr>
            <a:xfrm>
              <a:off x="947650" y="3117150"/>
              <a:ext cx="36900" cy="60300"/>
            </a:xfrm>
            <a:custGeom>
              <a:rect b="b" l="l" r="r" t="t"/>
              <a:pathLst>
                <a:path extrusionOk="0" h="2412" w="1476">
                  <a:moveTo>
                    <a:pt x="1436" y="1"/>
                  </a:moveTo>
                  <a:lnTo>
                    <a:pt x="0" y="24"/>
                  </a:lnTo>
                  <a:lnTo>
                    <a:pt x="15" y="917"/>
                  </a:lnTo>
                  <a:cubicBezTo>
                    <a:pt x="32" y="1722"/>
                    <a:pt x="671" y="2376"/>
                    <a:pt x="1476" y="2411"/>
                  </a:cubicBezTo>
                  <a:lnTo>
                    <a:pt x="1436" y="1"/>
                  </a:lnTo>
                  <a:close/>
                </a:path>
              </a:pathLst>
            </a:custGeom>
            <a:solidFill>
              <a:srgbClr val="A8E5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4"/>
            <p:cNvSpPr/>
            <p:nvPr/>
          </p:nvSpPr>
          <p:spPr>
            <a:xfrm>
              <a:off x="927950" y="3122100"/>
              <a:ext cx="37050" cy="33325"/>
            </a:xfrm>
            <a:custGeom>
              <a:rect b="b" l="l" r="r" t="t"/>
              <a:pathLst>
                <a:path extrusionOk="0" h="1333" w="1482">
                  <a:moveTo>
                    <a:pt x="803" y="210"/>
                  </a:moveTo>
                  <a:cubicBezTo>
                    <a:pt x="1051" y="210"/>
                    <a:pt x="1253" y="409"/>
                    <a:pt x="1257" y="658"/>
                  </a:cubicBezTo>
                  <a:cubicBezTo>
                    <a:pt x="1261" y="908"/>
                    <a:pt x="1062" y="1116"/>
                    <a:pt x="809" y="1121"/>
                  </a:cubicBezTo>
                  <a:lnTo>
                    <a:pt x="671" y="1123"/>
                  </a:lnTo>
                  <a:cubicBezTo>
                    <a:pt x="668" y="1123"/>
                    <a:pt x="666" y="1123"/>
                    <a:pt x="663" y="1123"/>
                  </a:cubicBezTo>
                  <a:cubicBezTo>
                    <a:pt x="414" y="1123"/>
                    <a:pt x="213" y="923"/>
                    <a:pt x="208" y="675"/>
                  </a:cubicBezTo>
                  <a:cubicBezTo>
                    <a:pt x="204" y="423"/>
                    <a:pt x="404" y="217"/>
                    <a:pt x="656" y="213"/>
                  </a:cubicBezTo>
                  <a:lnTo>
                    <a:pt x="795" y="211"/>
                  </a:lnTo>
                  <a:cubicBezTo>
                    <a:pt x="797" y="211"/>
                    <a:pt x="800" y="210"/>
                    <a:pt x="803" y="210"/>
                  </a:cubicBezTo>
                  <a:close/>
                  <a:moveTo>
                    <a:pt x="812" y="0"/>
                  </a:moveTo>
                  <a:cubicBezTo>
                    <a:pt x="805" y="0"/>
                    <a:pt x="799" y="0"/>
                    <a:pt x="793" y="0"/>
                  </a:cubicBezTo>
                  <a:lnTo>
                    <a:pt x="652" y="3"/>
                  </a:lnTo>
                  <a:cubicBezTo>
                    <a:pt x="288" y="13"/>
                    <a:pt x="0" y="314"/>
                    <a:pt x="5" y="677"/>
                  </a:cubicBezTo>
                  <a:cubicBezTo>
                    <a:pt x="11" y="1043"/>
                    <a:pt x="309" y="1333"/>
                    <a:pt x="673" y="1333"/>
                  </a:cubicBezTo>
                  <a:lnTo>
                    <a:pt x="814" y="1331"/>
                  </a:lnTo>
                  <a:cubicBezTo>
                    <a:pt x="1184" y="1329"/>
                    <a:pt x="1482" y="1026"/>
                    <a:pt x="1476" y="654"/>
                  </a:cubicBezTo>
                  <a:cubicBezTo>
                    <a:pt x="1469" y="291"/>
                    <a:pt x="1173" y="0"/>
                    <a:pt x="812" y="0"/>
                  </a:cubicBezTo>
                  <a:close/>
                </a:path>
              </a:pathLst>
            </a:custGeom>
            <a:solidFill>
              <a:srgbClr val="A8E5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4"/>
            <p:cNvSpPr/>
            <p:nvPr/>
          </p:nvSpPr>
          <p:spPr>
            <a:xfrm>
              <a:off x="676550" y="3018800"/>
              <a:ext cx="20875" cy="116550"/>
            </a:xfrm>
            <a:custGeom>
              <a:rect b="b" l="l" r="r" t="t"/>
              <a:pathLst>
                <a:path extrusionOk="0" h="4662" w="835">
                  <a:moveTo>
                    <a:pt x="419" y="1"/>
                  </a:moveTo>
                  <a:cubicBezTo>
                    <a:pt x="187" y="1"/>
                    <a:pt x="3" y="186"/>
                    <a:pt x="0" y="417"/>
                  </a:cubicBezTo>
                  <a:lnTo>
                    <a:pt x="0" y="4244"/>
                  </a:lnTo>
                  <a:cubicBezTo>
                    <a:pt x="3" y="4475"/>
                    <a:pt x="187" y="4660"/>
                    <a:pt x="419" y="4662"/>
                  </a:cubicBezTo>
                  <a:cubicBezTo>
                    <a:pt x="648" y="4660"/>
                    <a:pt x="835" y="4475"/>
                    <a:pt x="835" y="4244"/>
                  </a:cubicBezTo>
                  <a:lnTo>
                    <a:pt x="835" y="417"/>
                  </a:lnTo>
                  <a:cubicBezTo>
                    <a:pt x="835" y="188"/>
                    <a:pt x="648" y="1"/>
                    <a:pt x="419" y="1"/>
                  </a:cubicBezTo>
                  <a:close/>
                </a:path>
              </a:pathLst>
            </a:custGeom>
            <a:solidFill>
              <a:srgbClr val="707F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4"/>
            <p:cNvSpPr/>
            <p:nvPr/>
          </p:nvSpPr>
          <p:spPr>
            <a:xfrm>
              <a:off x="696825" y="2989750"/>
              <a:ext cx="20875" cy="116550"/>
            </a:xfrm>
            <a:custGeom>
              <a:rect b="b" l="l" r="r" t="t"/>
              <a:pathLst>
                <a:path extrusionOk="0" h="4662" w="835">
                  <a:moveTo>
                    <a:pt x="417" y="1"/>
                  </a:moveTo>
                  <a:cubicBezTo>
                    <a:pt x="188" y="1"/>
                    <a:pt x="1" y="188"/>
                    <a:pt x="1" y="417"/>
                  </a:cubicBezTo>
                  <a:lnTo>
                    <a:pt x="1" y="4244"/>
                  </a:lnTo>
                  <a:cubicBezTo>
                    <a:pt x="1" y="4475"/>
                    <a:pt x="188" y="4660"/>
                    <a:pt x="417" y="4662"/>
                  </a:cubicBezTo>
                  <a:cubicBezTo>
                    <a:pt x="648" y="4660"/>
                    <a:pt x="833" y="4475"/>
                    <a:pt x="835" y="4244"/>
                  </a:cubicBezTo>
                  <a:lnTo>
                    <a:pt x="835" y="417"/>
                  </a:lnTo>
                  <a:cubicBezTo>
                    <a:pt x="833" y="188"/>
                    <a:pt x="648" y="1"/>
                    <a:pt x="417" y="1"/>
                  </a:cubicBezTo>
                  <a:close/>
                </a:path>
              </a:pathLst>
            </a:custGeom>
            <a:solidFill>
              <a:srgbClr val="92AB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4"/>
            <p:cNvSpPr/>
            <p:nvPr/>
          </p:nvSpPr>
          <p:spPr>
            <a:xfrm>
              <a:off x="690100" y="3044025"/>
              <a:ext cx="14100" cy="66900"/>
            </a:xfrm>
            <a:custGeom>
              <a:rect b="b" l="l" r="r" t="t"/>
              <a:pathLst>
                <a:path extrusionOk="0" h="2676" w="564">
                  <a:moveTo>
                    <a:pt x="282" y="1"/>
                  </a:moveTo>
                  <a:cubicBezTo>
                    <a:pt x="127" y="1"/>
                    <a:pt x="1" y="127"/>
                    <a:pt x="1" y="282"/>
                  </a:cubicBezTo>
                  <a:lnTo>
                    <a:pt x="1" y="2394"/>
                  </a:lnTo>
                  <a:cubicBezTo>
                    <a:pt x="1" y="2550"/>
                    <a:pt x="127" y="2676"/>
                    <a:pt x="282" y="2676"/>
                  </a:cubicBezTo>
                  <a:cubicBezTo>
                    <a:pt x="438" y="2676"/>
                    <a:pt x="564" y="2550"/>
                    <a:pt x="564" y="2394"/>
                  </a:cubicBezTo>
                  <a:lnTo>
                    <a:pt x="564" y="282"/>
                  </a:lnTo>
                  <a:cubicBezTo>
                    <a:pt x="564" y="127"/>
                    <a:pt x="438" y="1"/>
                    <a:pt x="282" y="1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4"/>
            <p:cNvSpPr/>
            <p:nvPr/>
          </p:nvSpPr>
          <p:spPr>
            <a:xfrm>
              <a:off x="668675" y="3098300"/>
              <a:ext cx="51675" cy="84500"/>
            </a:xfrm>
            <a:custGeom>
              <a:rect b="b" l="l" r="r" t="t"/>
              <a:pathLst>
                <a:path extrusionOk="0" h="3380" w="2067">
                  <a:moveTo>
                    <a:pt x="0" y="0"/>
                  </a:moveTo>
                  <a:lnTo>
                    <a:pt x="0" y="3380"/>
                  </a:lnTo>
                  <a:lnTo>
                    <a:pt x="2066" y="3380"/>
                  </a:lnTo>
                  <a:lnTo>
                    <a:pt x="2066" y="0"/>
                  </a:lnTo>
                  <a:close/>
                </a:path>
              </a:pathLst>
            </a:custGeom>
            <a:solidFill>
              <a:srgbClr val="E7D8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4"/>
            <p:cNvSpPr/>
            <p:nvPr/>
          </p:nvSpPr>
          <p:spPr>
            <a:xfrm>
              <a:off x="781000" y="2986275"/>
              <a:ext cx="24975" cy="139625"/>
            </a:xfrm>
            <a:custGeom>
              <a:rect b="b" l="l" r="r" t="t"/>
              <a:pathLst>
                <a:path extrusionOk="0" h="5585" w="999">
                  <a:moveTo>
                    <a:pt x="500" y="1"/>
                  </a:moveTo>
                  <a:cubicBezTo>
                    <a:pt x="225" y="1"/>
                    <a:pt x="2" y="224"/>
                    <a:pt x="0" y="499"/>
                  </a:cubicBezTo>
                  <a:lnTo>
                    <a:pt x="0" y="5087"/>
                  </a:lnTo>
                  <a:cubicBezTo>
                    <a:pt x="2" y="5362"/>
                    <a:pt x="225" y="5585"/>
                    <a:pt x="500" y="5585"/>
                  </a:cubicBezTo>
                  <a:cubicBezTo>
                    <a:pt x="776" y="5585"/>
                    <a:pt x="999" y="5362"/>
                    <a:pt x="999" y="5087"/>
                  </a:cubicBezTo>
                  <a:lnTo>
                    <a:pt x="999" y="499"/>
                  </a:lnTo>
                  <a:cubicBezTo>
                    <a:pt x="996" y="224"/>
                    <a:pt x="774" y="1"/>
                    <a:pt x="500" y="1"/>
                  </a:cubicBezTo>
                  <a:close/>
                </a:path>
              </a:pathLst>
            </a:custGeom>
            <a:solidFill>
              <a:srgbClr val="707F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805275" y="2951450"/>
              <a:ext cx="24975" cy="139675"/>
            </a:xfrm>
            <a:custGeom>
              <a:rect b="b" l="l" r="r" t="t"/>
              <a:pathLst>
                <a:path extrusionOk="0" h="5587" w="999">
                  <a:moveTo>
                    <a:pt x="498" y="1"/>
                  </a:moveTo>
                  <a:cubicBezTo>
                    <a:pt x="223" y="3"/>
                    <a:pt x="0" y="225"/>
                    <a:pt x="0" y="501"/>
                  </a:cubicBezTo>
                  <a:lnTo>
                    <a:pt x="0" y="5086"/>
                  </a:lnTo>
                  <a:cubicBezTo>
                    <a:pt x="0" y="5362"/>
                    <a:pt x="223" y="5584"/>
                    <a:pt x="498" y="5587"/>
                  </a:cubicBezTo>
                  <a:cubicBezTo>
                    <a:pt x="774" y="5584"/>
                    <a:pt x="996" y="5362"/>
                    <a:pt x="998" y="5086"/>
                  </a:cubicBezTo>
                  <a:lnTo>
                    <a:pt x="998" y="501"/>
                  </a:lnTo>
                  <a:cubicBezTo>
                    <a:pt x="996" y="225"/>
                    <a:pt x="774" y="3"/>
                    <a:pt x="498" y="1"/>
                  </a:cubicBezTo>
                  <a:close/>
                </a:path>
              </a:pathLst>
            </a:custGeom>
            <a:solidFill>
              <a:srgbClr val="92AB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797175" y="3016500"/>
              <a:ext cx="16950" cy="80200"/>
            </a:xfrm>
            <a:custGeom>
              <a:rect b="b" l="l" r="r" t="t"/>
              <a:pathLst>
                <a:path extrusionOk="0" h="3208" w="678">
                  <a:moveTo>
                    <a:pt x="339" y="0"/>
                  </a:moveTo>
                  <a:cubicBezTo>
                    <a:pt x="152" y="0"/>
                    <a:pt x="1" y="152"/>
                    <a:pt x="1" y="337"/>
                  </a:cubicBezTo>
                  <a:lnTo>
                    <a:pt x="1" y="2869"/>
                  </a:lnTo>
                  <a:cubicBezTo>
                    <a:pt x="1" y="3056"/>
                    <a:pt x="152" y="3205"/>
                    <a:pt x="339" y="3207"/>
                  </a:cubicBezTo>
                  <a:cubicBezTo>
                    <a:pt x="524" y="3205"/>
                    <a:pt x="675" y="3056"/>
                    <a:pt x="677" y="2869"/>
                  </a:cubicBezTo>
                  <a:lnTo>
                    <a:pt x="677" y="337"/>
                  </a:lnTo>
                  <a:cubicBezTo>
                    <a:pt x="675" y="152"/>
                    <a:pt x="524" y="0"/>
                    <a:pt x="339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771550" y="3081550"/>
              <a:ext cx="61900" cy="101250"/>
            </a:xfrm>
            <a:custGeom>
              <a:rect b="b" l="l" r="r" t="t"/>
              <a:pathLst>
                <a:path extrusionOk="0" h="4050" w="2476">
                  <a:moveTo>
                    <a:pt x="0" y="0"/>
                  </a:moveTo>
                  <a:lnTo>
                    <a:pt x="0" y="4050"/>
                  </a:lnTo>
                  <a:lnTo>
                    <a:pt x="2476" y="4050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E7D8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671250" y="3004000"/>
              <a:ext cx="21025" cy="21025"/>
            </a:xfrm>
            <a:custGeom>
              <a:rect b="b" l="l" r="r" t="t"/>
              <a:pathLst>
                <a:path extrusionOk="0" h="841" w="841">
                  <a:moveTo>
                    <a:pt x="420" y="0"/>
                  </a:moveTo>
                  <a:cubicBezTo>
                    <a:pt x="189" y="0"/>
                    <a:pt x="0" y="187"/>
                    <a:pt x="0" y="420"/>
                  </a:cubicBezTo>
                  <a:cubicBezTo>
                    <a:pt x="0" y="652"/>
                    <a:pt x="189" y="841"/>
                    <a:pt x="420" y="841"/>
                  </a:cubicBezTo>
                  <a:cubicBezTo>
                    <a:pt x="654" y="841"/>
                    <a:pt x="841" y="652"/>
                    <a:pt x="841" y="420"/>
                  </a:cubicBezTo>
                  <a:cubicBezTo>
                    <a:pt x="841" y="187"/>
                    <a:pt x="654" y="0"/>
                    <a:pt x="420" y="0"/>
                  </a:cubicBezTo>
                  <a:close/>
                </a:path>
              </a:pathLst>
            </a:custGeom>
            <a:solidFill>
              <a:srgbClr val="CF33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1661650" y="2997625"/>
              <a:ext cx="27350" cy="177975"/>
            </a:xfrm>
            <a:custGeom>
              <a:rect b="b" l="l" r="r" t="t"/>
              <a:pathLst>
                <a:path extrusionOk="0" h="7119" w="1094">
                  <a:moveTo>
                    <a:pt x="1" y="1"/>
                  </a:moveTo>
                  <a:lnTo>
                    <a:pt x="1" y="7119"/>
                  </a:lnTo>
                  <a:lnTo>
                    <a:pt x="1093" y="7119"/>
                  </a:lnTo>
                  <a:lnTo>
                    <a:pt x="1093" y="1"/>
                  </a:lnTo>
                  <a:close/>
                </a:path>
              </a:pathLst>
            </a:custGeom>
            <a:solidFill>
              <a:srgbClr val="76B1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1698800" y="2998375"/>
              <a:ext cx="27300" cy="177925"/>
            </a:xfrm>
            <a:custGeom>
              <a:rect b="b" l="l" r="r" t="t"/>
              <a:pathLst>
                <a:path extrusionOk="0" h="7117" w="1092">
                  <a:moveTo>
                    <a:pt x="0" y="0"/>
                  </a:moveTo>
                  <a:lnTo>
                    <a:pt x="0" y="7116"/>
                  </a:lnTo>
                  <a:lnTo>
                    <a:pt x="1091" y="7116"/>
                  </a:lnTo>
                  <a:lnTo>
                    <a:pt x="1091" y="0"/>
                  </a:lnTo>
                  <a:close/>
                </a:path>
              </a:pathLst>
            </a:custGeom>
            <a:solidFill>
              <a:srgbClr val="FEFE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1625250" y="2999050"/>
              <a:ext cx="27325" cy="177925"/>
            </a:xfrm>
            <a:custGeom>
              <a:rect b="b" l="l" r="r" t="t"/>
              <a:pathLst>
                <a:path extrusionOk="0" h="7117" w="1093">
                  <a:moveTo>
                    <a:pt x="0" y="1"/>
                  </a:moveTo>
                  <a:lnTo>
                    <a:pt x="0" y="7116"/>
                  </a:lnTo>
                  <a:lnTo>
                    <a:pt x="1093" y="7116"/>
                  </a:lnTo>
                  <a:lnTo>
                    <a:pt x="1093" y="1"/>
                  </a:lnTo>
                  <a:close/>
                </a:path>
              </a:pathLst>
            </a:custGeom>
            <a:solidFill>
              <a:srgbClr val="CF33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1608375" y="3052275"/>
              <a:ext cx="189175" cy="126125"/>
            </a:xfrm>
            <a:custGeom>
              <a:rect b="b" l="l" r="r" t="t"/>
              <a:pathLst>
                <a:path extrusionOk="0" h="5045" w="7567">
                  <a:moveTo>
                    <a:pt x="6622" y="1766"/>
                  </a:moveTo>
                  <a:cubicBezTo>
                    <a:pt x="6744" y="1766"/>
                    <a:pt x="6845" y="1867"/>
                    <a:pt x="6845" y="1991"/>
                  </a:cubicBezTo>
                  <a:cubicBezTo>
                    <a:pt x="6845" y="2116"/>
                    <a:pt x="6744" y="2216"/>
                    <a:pt x="6622" y="2216"/>
                  </a:cubicBezTo>
                  <a:cubicBezTo>
                    <a:pt x="6619" y="2216"/>
                    <a:pt x="6617" y="2216"/>
                    <a:pt x="6614" y="2215"/>
                  </a:cubicBezTo>
                  <a:lnTo>
                    <a:pt x="3504" y="2215"/>
                  </a:lnTo>
                  <a:cubicBezTo>
                    <a:pt x="3382" y="2211"/>
                    <a:pt x="3287" y="2113"/>
                    <a:pt x="3287" y="1991"/>
                  </a:cubicBezTo>
                  <a:cubicBezTo>
                    <a:pt x="3287" y="1869"/>
                    <a:pt x="3382" y="1770"/>
                    <a:pt x="3504" y="1766"/>
                  </a:cubicBezTo>
                  <a:lnTo>
                    <a:pt x="6614" y="1766"/>
                  </a:lnTo>
                  <a:cubicBezTo>
                    <a:pt x="6617" y="1766"/>
                    <a:pt x="6619" y="1766"/>
                    <a:pt x="6622" y="1766"/>
                  </a:cubicBezTo>
                  <a:close/>
                  <a:moveTo>
                    <a:pt x="6557" y="2690"/>
                  </a:moveTo>
                  <a:cubicBezTo>
                    <a:pt x="6681" y="2690"/>
                    <a:pt x="6782" y="2791"/>
                    <a:pt x="6782" y="2915"/>
                  </a:cubicBezTo>
                  <a:cubicBezTo>
                    <a:pt x="6782" y="3039"/>
                    <a:pt x="6681" y="3140"/>
                    <a:pt x="6557" y="3140"/>
                  </a:cubicBezTo>
                  <a:lnTo>
                    <a:pt x="3449" y="3140"/>
                  </a:lnTo>
                  <a:cubicBezTo>
                    <a:pt x="3325" y="3140"/>
                    <a:pt x="3224" y="3039"/>
                    <a:pt x="3224" y="2915"/>
                  </a:cubicBezTo>
                  <a:cubicBezTo>
                    <a:pt x="3224" y="2791"/>
                    <a:pt x="3325" y="2690"/>
                    <a:pt x="3449" y="2690"/>
                  </a:cubicBezTo>
                  <a:close/>
                  <a:moveTo>
                    <a:pt x="4624" y="0"/>
                  </a:moveTo>
                  <a:lnTo>
                    <a:pt x="1" y="3867"/>
                  </a:lnTo>
                  <a:lnTo>
                    <a:pt x="1" y="5044"/>
                  </a:lnTo>
                  <a:lnTo>
                    <a:pt x="7566" y="5044"/>
                  </a:lnTo>
                  <a:cubicBezTo>
                    <a:pt x="7566" y="5044"/>
                    <a:pt x="7482" y="0"/>
                    <a:pt x="7566" y="0"/>
                  </a:cubicBezTo>
                  <a:close/>
                </a:path>
              </a:pathLst>
            </a:custGeom>
            <a:solidFill>
              <a:srgbClr val="08281B"/>
            </a:solidFill>
            <a:ln cap="flat" cmpd="sng" w="675">
              <a:solidFill>
                <a:srgbClr val="08281B"/>
              </a:solidFill>
              <a:prstDash val="solid"/>
              <a:miter lim="210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4"/>
            <p:cNvSpPr/>
            <p:nvPr/>
          </p:nvSpPr>
          <p:spPr>
            <a:xfrm>
              <a:off x="1510350" y="3048075"/>
              <a:ext cx="10525" cy="77775"/>
            </a:xfrm>
            <a:custGeom>
              <a:rect b="b" l="l" r="r" t="t"/>
              <a:pathLst>
                <a:path extrusionOk="0" h="3111" w="421">
                  <a:moveTo>
                    <a:pt x="210" y="0"/>
                  </a:moveTo>
                  <a:cubicBezTo>
                    <a:pt x="95" y="0"/>
                    <a:pt x="0" y="95"/>
                    <a:pt x="0" y="210"/>
                  </a:cubicBezTo>
                  <a:lnTo>
                    <a:pt x="0" y="2900"/>
                  </a:lnTo>
                  <a:cubicBezTo>
                    <a:pt x="0" y="3016"/>
                    <a:pt x="95" y="3111"/>
                    <a:pt x="210" y="3111"/>
                  </a:cubicBezTo>
                  <a:cubicBezTo>
                    <a:pt x="328" y="3111"/>
                    <a:pt x="420" y="3016"/>
                    <a:pt x="420" y="2900"/>
                  </a:cubicBezTo>
                  <a:lnTo>
                    <a:pt x="420" y="210"/>
                  </a:lnTo>
                  <a:cubicBezTo>
                    <a:pt x="420" y="95"/>
                    <a:pt x="328" y="0"/>
                    <a:pt x="210" y="0"/>
                  </a:cubicBezTo>
                  <a:close/>
                </a:path>
              </a:pathLst>
            </a:custGeom>
            <a:solidFill>
              <a:srgbClr val="DDA4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1510225" y="3053625"/>
              <a:ext cx="41650" cy="70900"/>
            </a:xfrm>
            <a:custGeom>
              <a:rect b="b" l="l" r="r" t="t"/>
              <a:pathLst>
                <a:path extrusionOk="0" h="2836" w="1666">
                  <a:moveTo>
                    <a:pt x="1425" y="1"/>
                  </a:moveTo>
                  <a:cubicBezTo>
                    <a:pt x="1347" y="1"/>
                    <a:pt x="1273" y="44"/>
                    <a:pt x="1237" y="119"/>
                  </a:cubicBezTo>
                  <a:lnTo>
                    <a:pt x="51" y="2533"/>
                  </a:lnTo>
                  <a:cubicBezTo>
                    <a:pt x="1" y="2636"/>
                    <a:pt x="43" y="2763"/>
                    <a:pt x="148" y="2815"/>
                  </a:cubicBezTo>
                  <a:cubicBezTo>
                    <a:pt x="177" y="2829"/>
                    <a:pt x="208" y="2836"/>
                    <a:pt x="238" y="2836"/>
                  </a:cubicBezTo>
                  <a:cubicBezTo>
                    <a:pt x="316" y="2836"/>
                    <a:pt x="391" y="2792"/>
                    <a:pt x="427" y="2718"/>
                  </a:cubicBezTo>
                  <a:lnTo>
                    <a:pt x="1613" y="304"/>
                  </a:lnTo>
                  <a:cubicBezTo>
                    <a:pt x="1665" y="199"/>
                    <a:pt x="1621" y="73"/>
                    <a:pt x="1518" y="22"/>
                  </a:cubicBezTo>
                  <a:cubicBezTo>
                    <a:pt x="1488" y="8"/>
                    <a:pt x="1456" y="1"/>
                    <a:pt x="1425" y="1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4"/>
            <p:cNvSpPr/>
            <p:nvPr/>
          </p:nvSpPr>
          <p:spPr>
            <a:xfrm>
              <a:off x="1499150" y="3097825"/>
              <a:ext cx="50450" cy="83350"/>
            </a:xfrm>
            <a:custGeom>
              <a:rect b="b" l="l" r="r" t="t"/>
              <a:pathLst>
                <a:path extrusionOk="0" h="3334" w="2018">
                  <a:moveTo>
                    <a:pt x="0" y="0"/>
                  </a:moveTo>
                  <a:lnTo>
                    <a:pt x="0" y="3334"/>
                  </a:lnTo>
                  <a:lnTo>
                    <a:pt x="2018" y="3334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A8E5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4"/>
            <p:cNvSpPr/>
            <p:nvPr/>
          </p:nvSpPr>
          <p:spPr>
            <a:xfrm>
              <a:off x="1667275" y="3325475"/>
              <a:ext cx="365800" cy="58825"/>
            </a:xfrm>
            <a:custGeom>
              <a:rect b="b" l="l" r="r" t="t"/>
              <a:pathLst>
                <a:path extrusionOk="0" h="2353" w="14632">
                  <a:moveTo>
                    <a:pt x="1177" y="0"/>
                  </a:moveTo>
                  <a:cubicBezTo>
                    <a:pt x="528" y="3"/>
                    <a:pt x="2" y="528"/>
                    <a:pt x="0" y="1177"/>
                  </a:cubicBezTo>
                  <a:cubicBezTo>
                    <a:pt x="2" y="1825"/>
                    <a:pt x="528" y="2352"/>
                    <a:pt x="1177" y="2352"/>
                  </a:cubicBezTo>
                  <a:lnTo>
                    <a:pt x="13457" y="2352"/>
                  </a:lnTo>
                  <a:cubicBezTo>
                    <a:pt x="14104" y="2352"/>
                    <a:pt x="14629" y="1825"/>
                    <a:pt x="14631" y="1177"/>
                  </a:cubicBezTo>
                  <a:cubicBezTo>
                    <a:pt x="14631" y="528"/>
                    <a:pt x="14104" y="3"/>
                    <a:pt x="13455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1796200" y="2934850"/>
              <a:ext cx="175725" cy="422225"/>
            </a:xfrm>
            <a:custGeom>
              <a:rect b="b" l="l" r="r" t="t"/>
              <a:pathLst>
                <a:path extrusionOk="0" h="16889" w="7029">
                  <a:moveTo>
                    <a:pt x="5566" y="0"/>
                  </a:moveTo>
                  <a:cubicBezTo>
                    <a:pt x="5067" y="0"/>
                    <a:pt x="4558" y="81"/>
                    <a:pt x="4166" y="162"/>
                  </a:cubicBezTo>
                  <a:cubicBezTo>
                    <a:pt x="2808" y="442"/>
                    <a:pt x="1680" y="1306"/>
                    <a:pt x="1056" y="2567"/>
                  </a:cubicBezTo>
                  <a:cubicBezTo>
                    <a:pt x="1" y="4700"/>
                    <a:pt x="1272" y="6969"/>
                    <a:pt x="2485" y="8711"/>
                  </a:cubicBezTo>
                  <a:cubicBezTo>
                    <a:pt x="4023" y="10918"/>
                    <a:pt x="5927" y="14207"/>
                    <a:pt x="2743" y="15962"/>
                  </a:cubicBezTo>
                  <a:lnTo>
                    <a:pt x="7028" y="16889"/>
                  </a:lnTo>
                  <a:lnTo>
                    <a:pt x="7028" y="412"/>
                  </a:lnTo>
                  <a:cubicBezTo>
                    <a:pt x="6670" y="101"/>
                    <a:pt x="6124" y="0"/>
                    <a:pt x="5566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1736575" y="3268725"/>
              <a:ext cx="105100" cy="25250"/>
            </a:xfrm>
            <a:custGeom>
              <a:rect b="b" l="l" r="r" t="t"/>
              <a:pathLst>
                <a:path extrusionOk="0" h="1010" w="4204">
                  <a:moveTo>
                    <a:pt x="505" y="1"/>
                  </a:moveTo>
                  <a:cubicBezTo>
                    <a:pt x="227" y="1"/>
                    <a:pt x="2" y="226"/>
                    <a:pt x="0" y="505"/>
                  </a:cubicBezTo>
                  <a:cubicBezTo>
                    <a:pt x="2" y="783"/>
                    <a:pt x="227" y="1007"/>
                    <a:pt x="505" y="1010"/>
                  </a:cubicBezTo>
                  <a:lnTo>
                    <a:pt x="3699" y="1010"/>
                  </a:lnTo>
                  <a:cubicBezTo>
                    <a:pt x="3979" y="1007"/>
                    <a:pt x="4203" y="783"/>
                    <a:pt x="4203" y="505"/>
                  </a:cubicBezTo>
                  <a:cubicBezTo>
                    <a:pt x="4203" y="226"/>
                    <a:pt x="3979" y="1"/>
                    <a:pt x="3699" y="1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1782075" y="3275175"/>
              <a:ext cx="61275" cy="86050"/>
            </a:xfrm>
            <a:custGeom>
              <a:rect b="b" l="l" r="r" t="t"/>
              <a:pathLst>
                <a:path extrusionOk="0" h="3442" w="2451">
                  <a:moveTo>
                    <a:pt x="286" y="0"/>
                  </a:moveTo>
                  <a:cubicBezTo>
                    <a:pt x="240" y="0"/>
                    <a:pt x="193" y="13"/>
                    <a:pt x="152" y="39"/>
                  </a:cubicBezTo>
                  <a:cubicBezTo>
                    <a:pt x="36" y="113"/>
                    <a:pt x="0" y="262"/>
                    <a:pt x="70" y="380"/>
                  </a:cubicBezTo>
                  <a:lnTo>
                    <a:pt x="1919" y="3322"/>
                  </a:lnTo>
                  <a:cubicBezTo>
                    <a:pt x="1965" y="3395"/>
                    <a:pt x="2045" y="3442"/>
                    <a:pt x="2131" y="3442"/>
                  </a:cubicBezTo>
                  <a:cubicBezTo>
                    <a:pt x="2331" y="3439"/>
                    <a:pt x="2451" y="3223"/>
                    <a:pt x="2346" y="3055"/>
                  </a:cubicBezTo>
                  <a:lnTo>
                    <a:pt x="496" y="113"/>
                  </a:lnTo>
                  <a:cubicBezTo>
                    <a:pt x="448" y="40"/>
                    <a:pt x="367" y="0"/>
                    <a:pt x="286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4"/>
            <p:cNvSpPr/>
            <p:nvPr/>
          </p:nvSpPr>
          <p:spPr>
            <a:xfrm>
              <a:off x="1927800" y="3268725"/>
              <a:ext cx="105125" cy="25250"/>
            </a:xfrm>
            <a:custGeom>
              <a:rect b="b" l="l" r="r" t="t"/>
              <a:pathLst>
                <a:path extrusionOk="0" h="1010" w="4205">
                  <a:moveTo>
                    <a:pt x="505" y="1"/>
                  </a:moveTo>
                  <a:cubicBezTo>
                    <a:pt x="228" y="1"/>
                    <a:pt x="1" y="226"/>
                    <a:pt x="1" y="505"/>
                  </a:cubicBezTo>
                  <a:cubicBezTo>
                    <a:pt x="1" y="783"/>
                    <a:pt x="228" y="1007"/>
                    <a:pt x="505" y="1010"/>
                  </a:cubicBezTo>
                  <a:lnTo>
                    <a:pt x="3700" y="1010"/>
                  </a:lnTo>
                  <a:cubicBezTo>
                    <a:pt x="3977" y="1007"/>
                    <a:pt x="4202" y="783"/>
                    <a:pt x="4204" y="505"/>
                  </a:cubicBezTo>
                  <a:cubicBezTo>
                    <a:pt x="4202" y="226"/>
                    <a:pt x="3977" y="1"/>
                    <a:pt x="3700" y="1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4"/>
            <p:cNvSpPr/>
            <p:nvPr/>
          </p:nvSpPr>
          <p:spPr>
            <a:xfrm>
              <a:off x="1973000" y="3274850"/>
              <a:ext cx="61550" cy="86375"/>
            </a:xfrm>
            <a:custGeom>
              <a:rect b="b" l="l" r="r" t="t"/>
              <a:pathLst>
                <a:path extrusionOk="0" h="3455" w="2462">
                  <a:moveTo>
                    <a:pt x="291" y="1"/>
                  </a:moveTo>
                  <a:cubicBezTo>
                    <a:pt x="245" y="1"/>
                    <a:pt x="198" y="13"/>
                    <a:pt x="156" y="40"/>
                  </a:cubicBezTo>
                  <a:cubicBezTo>
                    <a:pt x="36" y="115"/>
                    <a:pt x="0" y="275"/>
                    <a:pt x="80" y="393"/>
                  </a:cubicBezTo>
                  <a:lnTo>
                    <a:pt x="1930" y="3335"/>
                  </a:lnTo>
                  <a:cubicBezTo>
                    <a:pt x="1976" y="3408"/>
                    <a:pt x="2058" y="3455"/>
                    <a:pt x="2144" y="3455"/>
                  </a:cubicBezTo>
                  <a:cubicBezTo>
                    <a:pt x="2341" y="3455"/>
                    <a:pt x="2461" y="3236"/>
                    <a:pt x="2356" y="3068"/>
                  </a:cubicBezTo>
                  <a:lnTo>
                    <a:pt x="509" y="126"/>
                  </a:lnTo>
                  <a:cubicBezTo>
                    <a:pt x="461" y="45"/>
                    <a:pt x="377" y="1"/>
                    <a:pt x="291" y="1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1866875" y="3366675"/>
              <a:ext cx="25" cy="388325"/>
            </a:xfrm>
            <a:custGeom>
              <a:rect b="b" l="l" r="r" t="t"/>
              <a:pathLst>
                <a:path extrusionOk="0" h="15533" w="1">
                  <a:moveTo>
                    <a:pt x="0" y="0"/>
                  </a:moveTo>
                  <a:lnTo>
                    <a:pt x="0" y="15533"/>
                  </a:lnTo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1860575" y="3359100"/>
              <a:ext cx="12625" cy="403475"/>
            </a:xfrm>
            <a:custGeom>
              <a:rect b="b" l="l" r="r" t="t"/>
              <a:pathLst>
                <a:path extrusionOk="0" h="16139" w="505">
                  <a:moveTo>
                    <a:pt x="252" y="0"/>
                  </a:moveTo>
                  <a:cubicBezTo>
                    <a:pt x="113" y="0"/>
                    <a:pt x="0" y="135"/>
                    <a:pt x="0" y="303"/>
                  </a:cubicBezTo>
                  <a:lnTo>
                    <a:pt x="0" y="15836"/>
                  </a:lnTo>
                  <a:cubicBezTo>
                    <a:pt x="0" y="16002"/>
                    <a:pt x="113" y="16138"/>
                    <a:pt x="252" y="16138"/>
                  </a:cubicBezTo>
                  <a:cubicBezTo>
                    <a:pt x="391" y="16138"/>
                    <a:pt x="504" y="16002"/>
                    <a:pt x="504" y="15836"/>
                  </a:cubicBezTo>
                  <a:lnTo>
                    <a:pt x="504" y="303"/>
                  </a:lnTo>
                  <a:cubicBezTo>
                    <a:pt x="504" y="135"/>
                    <a:pt x="391" y="0"/>
                    <a:pt x="252" y="0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1843750" y="3357000"/>
              <a:ext cx="48350" cy="178600"/>
            </a:xfrm>
            <a:custGeom>
              <a:rect b="b" l="l" r="r" t="t"/>
              <a:pathLst>
                <a:path extrusionOk="0" h="7144" w="1934">
                  <a:moveTo>
                    <a:pt x="1" y="0"/>
                  </a:moveTo>
                  <a:lnTo>
                    <a:pt x="1" y="7144"/>
                  </a:lnTo>
                  <a:lnTo>
                    <a:pt x="1934" y="7144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4"/>
            <p:cNvSpPr/>
            <p:nvPr/>
          </p:nvSpPr>
          <p:spPr>
            <a:xfrm>
              <a:off x="1866875" y="3562900"/>
              <a:ext cx="44150" cy="8425"/>
            </a:xfrm>
            <a:custGeom>
              <a:rect b="b" l="l" r="r" t="t"/>
              <a:pathLst>
                <a:path extrusionOk="0" h="337" w="1766">
                  <a:moveTo>
                    <a:pt x="0" y="0"/>
                  </a:moveTo>
                  <a:lnTo>
                    <a:pt x="0" y="337"/>
                  </a:lnTo>
                  <a:lnTo>
                    <a:pt x="1765" y="337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1742975" y="3684775"/>
              <a:ext cx="243550" cy="77800"/>
            </a:xfrm>
            <a:custGeom>
              <a:rect b="b" l="l" r="r" t="t"/>
              <a:pathLst>
                <a:path extrusionOk="0" h="3112" w="9742">
                  <a:moveTo>
                    <a:pt x="4872" y="1"/>
                  </a:moveTo>
                  <a:cubicBezTo>
                    <a:pt x="2718" y="1"/>
                    <a:pt x="856" y="1277"/>
                    <a:pt x="1" y="3111"/>
                  </a:cubicBezTo>
                  <a:lnTo>
                    <a:pt x="379" y="3111"/>
                  </a:lnTo>
                  <a:cubicBezTo>
                    <a:pt x="1209" y="1468"/>
                    <a:pt x="2911" y="339"/>
                    <a:pt x="4872" y="339"/>
                  </a:cubicBezTo>
                  <a:cubicBezTo>
                    <a:pt x="6831" y="339"/>
                    <a:pt x="8535" y="1470"/>
                    <a:pt x="9365" y="3111"/>
                  </a:cubicBezTo>
                  <a:lnTo>
                    <a:pt x="9741" y="3111"/>
                  </a:lnTo>
                  <a:cubicBezTo>
                    <a:pt x="8886" y="1277"/>
                    <a:pt x="7026" y="1"/>
                    <a:pt x="4872" y="1"/>
                  </a:cubicBezTo>
                  <a:close/>
                </a:path>
              </a:pathLst>
            </a:custGeom>
            <a:solidFill>
              <a:srgbClr val="0828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"/>
          <p:cNvSpPr txBox="1"/>
          <p:nvPr/>
        </p:nvSpPr>
        <p:spPr>
          <a:xfrm>
            <a:off x="99363" y="122963"/>
            <a:ext cx="22203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DAC1B6"/>
                </a:solidFill>
              </a:rPr>
              <a:t>AMAZE</a:t>
            </a:r>
            <a:r>
              <a:rPr lang="en-US" sz="4300">
                <a:solidFill>
                  <a:srgbClr val="DAC1B6"/>
                </a:solidFill>
              </a:rPr>
              <a:t> SERIES</a:t>
            </a:r>
            <a:endParaRPr sz="4300">
              <a:solidFill>
                <a:srgbClr val="DAC1B6"/>
              </a:solidFill>
            </a:endParaRPr>
          </a:p>
        </p:txBody>
      </p:sp>
      <p:pic>
        <p:nvPicPr>
          <p:cNvPr id="286" name="Google Shape;28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75" y="1725275"/>
            <a:ext cx="5353951" cy="289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3"/>
          <p:cNvPicPr preferRelativeResize="0"/>
          <p:nvPr/>
        </p:nvPicPr>
        <p:blipFill rotWithShape="1">
          <a:blip r:embed="rId4">
            <a:alphaModFix/>
          </a:blip>
          <a:srcRect b="19417" l="0" r="0" t="19233"/>
          <a:stretch/>
        </p:blipFill>
        <p:spPr>
          <a:xfrm>
            <a:off x="5257675" y="928525"/>
            <a:ext cx="3792425" cy="232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4"/>
          <p:cNvSpPr txBox="1"/>
          <p:nvPr/>
        </p:nvSpPr>
        <p:spPr>
          <a:xfrm>
            <a:off x="6635100" y="3078950"/>
            <a:ext cx="25089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DAC1B6"/>
                </a:solidFill>
              </a:rPr>
              <a:t>LEGEND</a:t>
            </a:r>
            <a:r>
              <a:rPr lang="en-US" sz="4300">
                <a:solidFill>
                  <a:srgbClr val="DAC1B6"/>
                </a:solidFill>
              </a:rPr>
              <a:t> SERIES</a:t>
            </a:r>
            <a:endParaRPr sz="4300">
              <a:solidFill>
                <a:srgbClr val="DAC1B6"/>
              </a:solidFill>
            </a:endParaRPr>
          </a:p>
        </p:txBody>
      </p:sp>
      <p:pic>
        <p:nvPicPr>
          <p:cNvPr id="293" name="Google Shape;29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6275" y="2417275"/>
            <a:ext cx="3705506" cy="217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881" y="-54250"/>
            <a:ext cx="5034320" cy="2471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5"/>
          <p:cNvSpPr txBox="1"/>
          <p:nvPr/>
        </p:nvSpPr>
        <p:spPr>
          <a:xfrm>
            <a:off x="192213" y="99263"/>
            <a:ext cx="22203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DAC1B6"/>
                </a:solidFill>
              </a:rPr>
              <a:t>OA</a:t>
            </a:r>
            <a:r>
              <a:rPr lang="en-US" sz="4300">
                <a:solidFill>
                  <a:srgbClr val="DAC1B6"/>
                </a:solidFill>
              </a:rPr>
              <a:t> TABLE</a:t>
            </a:r>
            <a:endParaRPr sz="4300">
              <a:solidFill>
                <a:srgbClr val="DAC1B6"/>
              </a:solidFill>
            </a:endParaRPr>
          </a:p>
        </p:txBody>
      </p:sp>
      <p:pic>
        <p:nvPicPr>
          <p:cNvPr id="300" name="Google Shape;3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50" y="1607675"/>
            <a:ext cx="6804827" cy="299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7213" y="3168975"/>
            <a:ext cx="1973275" cy="143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6"/>
          <p:cNvPicPr preferRelativeResize="0"/>
          <p:nvPr/>
        </p:nvPicPr>
        <p:blipFill rotWithShape="1">
          <a:blip r:embed="rId3">
            <a:alphaModFix/>
          </a:blip>
          <a:srcRect b="0" l="14215" r="17669" t="0"/>
          <a:stretch/>
        </p:blipFill>
        <p:spPr>
          <a:xfrm>
            <a:off x="521375" y="888600"/>
            <a:ext cx="2003475" cy="294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6"/>
          <p:cNvPicPr preferRelativeResize="0"/>
          <p:nvPr/>
        </p:nvPicPr>
        <p:blipFill rotWithShape="1">
          <a:blip r:embed="rId4">
            <a:alphaModFix/>
          </a:blip>
          <a:srcRect b="0" l="12670" r="16266" t="0"/>
          <a:stretch/>
        </p:blipFill>
        <p:spPr>
          <a:xfrm>
            <a:off x="3305400" y="847663"/>
            <a:ext cx="2224399" cy="313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6"/>
          <p:cNvPicPr preferRelativeResize="0"/>
          <p:nvPr/>
        </p:nvPicPr>
        <p:blipFill rotWithShape="1">
          <a:blip r:embed="rId5">
            <a:alphaModFix/>
          </a:blip>
          <a:srcRect b="1069" l="23316" r="17035" t="-1070"/>
          <a:stretch/>
        </p:blipFill>
        <p:spPr>
          <a:xfrm>
            <a:off x="6310350" y="779125"/>
            <a:ext cx="1948824" cy="326724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6"/>
          <p:cNvSpPr txBox="1"/>
          <p:nvPr/>
        </p:nvSpPr>
        <p:spPr>
          <a:xfrm>
            <a:off x="93700" y="92175"/>
            <a:ext cx="5801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DAC1B6"/>
                </a:solidFill>
              </a:rPr>
              <a:t>EXECUTIVE MESH BACK CHAIRS</a:t>
            </a:r>
            <a:endParaRPr>
              <a:solidFill>
                <a:srgbClr val="DAC1B6"/>
              </a:solidFill>
            </a:endParaRPr>
          </a:p>
        </p:txBody>
      </p:sp>
      <p:sp>
        <p:nvSpPr>
          <p:cNvPr id="310" name="Google Shape;310;p36"/>
          <p:cNvSpPr txBox="1"/>
          <p:nvPr>
            <p:ph idx="1" type="subTitle"/>
          </p:nvPr>
        </p:nvSpPr>
        <p:spPr>
          <a:xfrm>
            <a:off x="6961150" y="4129175"/>
            <a:ext cx="6114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Moss</a:t>
            </a:r>
            <a:endParaRPr/>
          </a:p>
        </p:txBody>
      </p:sp>
      <p:sp>
        <p:nvSpPr>
          <p:cNvPr id="311" name="Google Shape;311;p36"/>
          <p:cNvSpPr txBox="1"/>
          <p:nvPr>
            <p:ph idx="2" type="subTitle"/>
          </p:nvPr>
        </p:nvSpPr>
        <p:spPr>
          <a:xfrm>
            <a:off x="1217413" y="3977850"/>
            <a:ext cx="6114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Vista</a:t>
            </a:r>
            <a:endParaRPr/>
          </a:p>
        </p:txBody>
      </p:sp>
      <p:sp>
        <p:nvSpPr>
          <p:cNvPr id="312" name="Google Shape;312;p36"/>
          <p:cNvSpPr txBox="1"/>
          <p:nvPr>
            <p:ph idx="3" type="subTitle"/>
          </p:nvPr>
        </p:nvSpPr>
        <p:spPr>
          <a:xfrm>
            <a:off x="4111900" y="4046375"/>
            <a:ext cx="7557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Flextra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7"/>
          <p:cNvPicPr preferRelativeResize="0"/>
          <p:nvPr/>
        </p:nvPicPr>
        <p:blipFill rotWithShape="1">
          <a:blip r:embed="rId3">
            <a:alphaModFix/>
          </a:blip>
          <a:srcRect b="0" l="10054" r="1979" t="0"/>
          <a:stretch/>
        </p:blipFill>
        <p:spPr>
          <a:xfrm>
            <a:off x="0" y="0"/>
            <a:ext cx="67882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7"/>
          <p:cNvPicPr preferRelativeResize="0"/>
          <p:nvPr/>
        </p:nvPicPr>
        <p:blipFill rotWithShape="1">
          <a:blip r:embed="rId4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7"/>
          <p:cNvSpPr txBox="1"/>
          <p:nvPr/>
        </p:nvSpPr>
        <p:spPr>
          <a:xfrm>
            <a:off x="6930100" y="2473025"/>
            <a:ext cx="2152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DAC1B6"/>
                </a:solidFill>
              </a:rPr>
              <a:t>CONFERENCE TABLES</a:t>
            </a:r>
            <a:endParaRPr b="1" sz="2200">
              <a:solidFill>
                <a:srgbClr val="DAC1B6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8"/>
          <p:cNvSpPr txBox="1"/>
          <p:nvPr/>
        </p:nvSpPr>
        <p:spPr>
          <a:xfrm>
            <a:off x="99363" y="122963"/>
            <a:ext cx="22203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DAC1B6"/>
                </a:solidFill>
              </a:rPr>
              <a:t>AERO </a:t>
            </a:r>
            <a:r>
              <a:rPr lang="en-US" sz="4300">
                <a:solidFill>
                  <a:srgbClr val="DAC1B6"/>
                </a:solidFill>
              </a:rPr>
              <a:t>SERIES</a:t>
            </a:r>
            <a:endParaRPr sz="4300">
              <a:solidFill>
                <a:srgbClr val="DAC1B6"/>
              </a:solidFill>
            </a:endParaRPr>
          </a:p>
        </p:txBody>
      </p:sp>
      <p:pic>
        <p:nvPicPr>
          <p:cNvPr id="325" name="Google Shape;32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8375" y="1238377"/>
            <a:ext cx="7337409" cy="341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9"/>
          <p:cNvSpPr txBox="1"/>
          <p:nvPr/>
        </p:nvSpPr>
        <p:spPr>
          <a:xfrm>
            <a:off x="6419703" y="666475"/>
            <a:ext cx="27243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DAC1B6"/>
                </a:solidFill>
              </a:rPr>
              <a:t>ANGELO</a:t>
            </a:r>
            <a:endParaRPr sz="4300">
              <a:solidFill>
                <a:srgbClr val="DAC1B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DAC1B6"/>
                </a:solidFill>
              </a:rPr>
              <a:t>SERIES</a:t>
            </a:r>
            <a:endParaRPr sz="4300">
              <a:solidFill>
                <a:srgbClr val="DAC1B6"/>
              </a:solidFill>
            </a:endParaRPr>
          </a:p>
        </p:txBody>
      </p:sp>
      <p:pic>
        <p:nvPicPr>
          <p:cNvPr id="331" name="Google Shape;33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00" y="1021650"/>
            <a:ext cx="6568624" cy="353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0"/>
          <p:cNvSpPr txBox="1"/>
          <p:nvPr/>
        </p:nvSpPr>
        <p:spPr>
          <a:xfrm>
            <a:off x="0" y="0"/>
            <a:ext cx="5368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DAC1B6"/>
                </a:solidFill>
              </a:rPr>
              <a:t>VERSATILE </a:t>
            </a:r>
            <a:r>
              <a:rPr lang="en-US" sz="4300">
                <a:solidFill>
                  <a:srgbClr val="DAC1B6"/>
                </a:solidFill>
              </a:rPr>
              <a:t>SERIES</a:t>
            </a:r>
            <a:endParaRPr sz="4300">
              <a:solidFill>
                <a:srgbClr val="DAC1B6"/>
              </a:solidFill>
            </a:endParaRPr>
          </a:p>
        </p:txBody>
      </p:sp>
      <p:pic>
        <p:nvPicPr>
          <p:cNvPr id="337" name="Google Shape;33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725" y="1470499"/>
            <a:ext cx="8832527" cy="292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1"/>
          <p:cNvSpPr txBox="1"/>
          <p:nvPr/>
        </p:nvSpPr>
        <p:spPr>
          <a:xfrm>
            <a:off x="0" y="0"/>
            <a:ext cx="8386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DAC1B6"/>
                </a:solidFill>
              </a:rPr>
              <a:t>WORKSTATION</a:t>
            </a:r>
            <a:r>
              <a:rPr lang="en-US" sz="3400">
                <a:solidFill>
                  <a:schemeClr val="dk1"/>
                </a:solidFill>
              </a:rPr>
              <a:t> </a:t>
            </a:r>
            <a:r>
              <a:rPr lang="en-US" sz="2700">
                <a:solidFill>
                  <a:srgbClr val="DAC1B6"/>
                </a:solidFill>
              </a:rPr>
              <a:t>CHAIRS</a:t>
            </a:r>
            <a:endParaRPr sz="4300">
              <a:solidFill>
                <a:srgbClr val="DAC1B6"/>
              </a:solidFill>
            </a:endParaRPr>
          </a:p>
        </p:txBody>
      </p:sp>
      <p:pic>
        <p:nvPicPr>
          <p:cNvPr id="343" name="Google Shape;343;p41"/>
          <p:cNvPicPr preferRelativeResize="0"/>
          <p:nvPr/>
        </p:nvPicPr>
        <p:blipFill rotWithShape="1">
          <a:blip r:embed="rId3">
            <a:alphaModFix/>
          </a:blip>
          <a:srcRect b="0" l="12285" r="16326" t="0"/>
          <a:stretch/>
        </p:blipFill>
        <p:spPr>
          <a:xfrm>
            <a:off x="262225" y="1148200"/>
            <a:ext cx="1798326" cy="25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1"/>
          <p:cNvPicPr preferRelativeResize="0"/>
          <p:nvPr/>
        </p:nvPicPr>
        <p:blipFill rotWithShape="1">
          <a:blip r:embed="rId4">
            <a:alphaModFix/>
          </a:blip>
          <a:srcRect b="0" l="18754" r="19040" t="0"/>
          <a:stretch/>
        </p:blipFill>
        <p:spPr>
          <a:xfrm>
            <a:off x="2426075" y="1072000"/>
            <a:ext cx="1621701" cy="260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1"/>
          <p:cNvPicPr preferRelativeResize="0"/>
          <p:nvPr/>
        </p:nvPicPr>
        <p:blipFill rotWithShape="1">
          <a:blip r:embed="rId5">
            <a:alphaModFix/>
          </a:blip>
          <a:srcRect b="0" l="15718" r="13859" t="0"/>
          <a:stretch/>
        </p:blipFill>
        <p:spPr>
          <a:xfrm>
            <a:off x="4554050" y="1072000"/>
            <a:ext cx="1798326" cy="2553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1"/>
          <p:cNvPicPr preferRelativeResize="0"/>
          <p:nvPr/>
        </p:nvPicPr>
        <p:blipFill rotWithShape="1">
          <a:blip r:embed="rId6">
            <a:alphaModFix/>
          </a:blip>
          <a:srcRect b="0" l="12575" r="11350" t="0"/>
          <a:stretch/>
        </p:blipFill>
        <p:spPr>
          <a:xfrm>
            <a:off x="6904400" y="995800"/>
            <a:ext cx="1743242" cy="2683224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1"/>
          <p:cNvSpPr txBox="1"/>
          <p:nvPr/>
        </p:nvSpPr>
        <p:spPr>
          <a:xfrm>
            <a:off x="517888" y="3796825"/>
            <a:ext cx="1287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FLEXTRA</a:t>
            </a:r>
            <a:endParaRPr sz="1500"/>
          </a:p>
        </p:txBody>
      </p:sp>
      <p:sp>
        <p:nvSpPr>
          <p:cNvPr id="348" name="Google Shape;348;p41"/>
          <p:cNvSpPr txBox="1"/>
          <p:nvPr/>
        </p:nvSpPr>
        <p:spPr>
          <a:xfrm>
            <a:off x="2729425" y="3796825"/>
            <a:ext cx="1287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T SERIES</a:t>
            </a:r>
            <a:endParaRPr sz="1500"/>
          </a:p>
        </p:txBody>
      </p:sp>
      <p:sp>
        <p:nvSpPr>
          <p:cNvPr id="349" name="Google Shape;349;p41"/>
          <p:cNvSpPr txBox="1"/>
          <p:nvPr/>
        </p:nvSpPr>
        <p:spPr>
          <a:xfrm>
            <a:off x="4515175" y="3796825"/>
            <a:ext cx="233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GLOBAL MANAGER</a:t>
            </a:r>
            <a:endParaRPr sz="1500"/>
          </a:p>
        </p:txBody>
      </p:sp>
      <p:sp>
        <p:nvSpPr>
          <p:cNvPr id="350" name="Google Shape;350;p41"/>
          <p:cNvSpPr txBox="1"/>
          <p:nvPr/>
        </p:nvSpPr>
        <p:spPr>
          <a:xfrm>
            <a:off x="7225225" y="3773725"/>
            <a:ext cx="154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MILLENIUM</a:t>
            </a:r>
            <a:r>
              <a:rPr lang="en-US" sz="1800">
                <a:solidFill>
                  <a:schemeClr val="dk1"/>
                </a:solidFill>
              </a:rPr>
              <a:t> </a:t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2"/>
          <p:cNvSpPr txBox="1"/>
          <p:nvPr/>
        </p:nvSpPr>
        <p:spPr>
          <a:xfrm>
            <a:off x="55225" y="3901325"/>
            <a:ext cx="8386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DAC1B6"/>
                </a:solidFill>
              </a:rPr>
              <a:t>SOFAS</a:t>
            </a:r>
            <a:endParaRPr b="1" sz="4000">
              <a:solidFill>
                <a:schemeClr val="dk1"/>
              </a:solidFill>
            </a:endParaRPr>
          </a:p>
        </p:txBody>
      </p:sp>
      <p:pic>
        <p:nvPicPr>
          <p:cNvPr id="356" name="Google Shape;356;p42"/>
          <p:cNvPicPr preferRelativeResize="0"/>
          <p:nvPr/>
        </p:nvPicPr>
        <p:blipFill rotWithShape="1">
          <a:blip r:embed="rId3">
            <a:alphaModFix/>
          </a:blip>
          <a:srcRect b="16137" l="-250" r="250" t="13731"/>
          <a:stretch/>
        </p:blipFill>
        <p:spPr>
          <a:xfrm>
            <a:off x="6174225" y="2452200"/>
            <a:ext cx="2589249" cy="181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2"/>
          <p:cNvPicPr preferRelativeResize="0"/>
          <p:nvPr/>
        </p:nvPicPr>
        <p:blipFill rotWithShape="1">
          <a:blip r:embed="rId4">
            <a:alphaModFix/>
          </a:blip>
          <a:srcRect b="12422" l="0" r="0" t="10416"/>
          <a:stretch/>
        </p:blipFill>
        <p:spPr>
          <a:xfrm>
            <a:off x="2256275" y="2557950"/>
            <a:ext cx="2492424" cy="192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2"/>
          <p:cNvPicPr preferRelativeResize="0"/>
          <p:nvPr/>
        </p:nvPicPr>
        <p:blipFill rotWithShape="1">
          <a:blip r:embed="rId5">
            <a:alphaModFix/>
          </a:blip>
          <a:srcRect b="22697" l="0" r="0" t="16386"/>
          <a:stretch/>
        </p:blipFill>
        <p:spPr>
          <a:xfrm>
            <a:off x="4262500" y="128875"/>
            <a:ext cx="2980899" cy="181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500" y="55238"/>
            <a:ext cx="2346276" cy="2346276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2"/>
          <p:cNvSpPr txBox="1"/>
          <p:nvPr>
            <p:ph idx="1" type="subTitle"/>
          </p:nvPr>
        </p:nvSpPr>
        <p:spPr>
          <a:xfrm>
            <a:off x="826775" y="1844250"/>
            <a:ext cx="8145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highlight>
                  <a:srgbClr val="FFFFFF"/>
                </a:highlight>
              </a:rPr>
              <a:t>DK 5612</a:t>
            </a:r>
            <a:endParaRPr sz="1200"/>
          </a:p>
        </p:txBody>
      </p:sp>
      <p:sp>
        <p:nvSpPr>
          <p:cNvPr id="361" name="Google Shape;361;p42"/>
          <p:cNvSpPr txBox="1"/>
          <p:nvPr>
            <p:ph idx="2" type="subTitle"/>
          </p:nvPr>
        </p:nvSpPr>
        <p:spPr>
          <a:xfrm>
            <a:off x="5474975" y="1768050"/>
            <a:ext cx="8145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highlight>
                  <a:srgbClr val="FFFFFF"/>
                </a:highlight>
              </a:rPr>
              <a:t>DK 5592</a:t>
            </a:r>
            <a:endParaRPr sz="1200"/>
          </a:p>
        </p:txBody>
      </p:sp>
      <p:sp>
        <p:nvSpPr>
          <p:cNvPr id="362" name="Google Shape;362;p42"/>
          <p:cNvSpPr txBox="1"/>
          <p:nvPr>
            <p:ph idx="3" type="subTitle"/>
          </p:nvPr>
        </p:nvSpPr>
        <p:spPr>
          <a:xfrm>
            <a:off x="3341375" y="4130250"/>
            <a:ext cx="8145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highlight>
                  <a:srgbClr val="FFFFFF"/>
                </a:highlight>
              </a:rPr>
              <a:t>DK 5602</a:t>
            </a:r>
            <a:endParaRPr sz="1200"/>
          </a:p>
        </p:txBody>
      </p:sp>
      <p:sp>
        <p:nvSpPr>
          <p:cNvPr id="363" name="Google Shape;363;p42"/>
          <p:cNvSpPr txBox="1"/>
          <p:nvPr>
            <p:ph idx="4" type="subTitle"/>
          </p:nvPr>
        </p:nvSpPr>
        <p:spPr>
          <a:xfrm>
            <a:off x="7303775" y="4130250"/>
            <a:ext cx="8145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highlight>
                  <a:srgbClr val="FFFFFF"/>
                </a:highlight>
              </a:rPr>
              <a:t>DK 5523</a:t>
            </a:r>
            <a:endParaRPr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/>
          <p:nvPr>
            <p:ph type="title"/>
          </p:nvPr>
        </p:nvSpPr>
        <p:spPr>
          <a:xfrm>
            <a:off x="5165250" y="1038225"/>
            <a:ext cx="4014600" cy="487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/>
              <a:t>TABLE OF </a:t>
            </a:r>
            <a:r>
              <a:rPr lang="en-US" sz="2700">
                <a:solidFill>
                  <a:srgbClr val="DAC1B6"/>
                </a:solidFill>
              </a:rPr>
              <a:t>CONTENTS</a:t>
            </a:r>
            <a:endParaRPr sz="2700">
              <a:solidFill>
                <a:srgbClr val="DAC1B6"/>
              </a:solidFill>
            </a:endParaRPr>
          </a:p>
        </p:txBody>
      </p:sp>
      <p:sp>
        <p:nvSpPr>
          <p:cNvPr id="221" name="Google Shape;221;p25"/>
          <p:cNvSpPr txBox="1"/>
          <p:nvPr>
            <p:ph idx="2" type="title"/>
          </p:nvPr>
        </p:nvSpPr>
        <p:spPr>
          <a:xfrm>
            <a:off x="6360350" y="1887200"/>
            <a:ext cx="2609100" cy="1523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TOP LEVEL MANAGEMENT FURNITURE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MIDDLE LEVEL MANAGEMENT FURNITURE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CONFERENCE</a:t>
            </a:r>
            <a:r>
              <a:rPr lang="en-US" sz="1100"/>
              <a:t> TABLES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STORAGE OPTIONS</a:t>
            </a:r>
            <a:endParaRPr sz="1100"/>
          </a:p>
        </p:txBody>
      </p:sp>
      <p:sp>
        <p:nvSpPr>
          <p:cNvPr id="222" name="Google Shape;222;p25"/>
          <p:cNvSpPr txBox="1"/>
          <p:nvPr>
            <p:ph idx="7" type="title"/>
          </p:nvPr>
        </p:nvSpPr>
        <p:spPr>
          <a:xfrm>
            <a:off x="5630850" y="1887201"/>
            <a:ext cx="843000" cy="41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223" name="Google Shape;223;p25"/>
          <p:cNvSpPr txBox="1"/>
          <p:nvPr>
            <p:ph idx="8" type="title"/>
          </p:nvPr>
        </p:nvSpPr>
        <p:spPr>
          <a:xfrm>
            <a:off x="5630853" y="2260941"/>
            <a:ext cx="843000" cy="52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224" name="Google Shape;224;p25"/>
          <p:cNvSpPr txBox="1"/>
          <p:nvPr>
            <p:ph idx="9" type="title"/>
          </p:nvPr>
        </p:nvSpPr>
        <p:spPr>
          <a:xfrm>
            <a:off x="5630853" y="2665078"/>
            <a:ext cx="843000" cy="52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03</a:t>
            </a:r>
            <a:endParaRPr/>
          </a:p>
        </p:txBody>
      </p:sp>
      <p:pic>
        <p:nvPicPr>
          <p:cNvPr id="225" name="Google Shape;225;p25"/>
          <p:cNvPicPr preferRelativeResize="0"/>
          <p:nvPr/>
        </p:nvPicPr>
        <p:blipFill rotWithShape="1">
          <a:blip r:embed="rId3">
            <a:alphaModFix/>
          </a:blip>
          <a:srcRect b="3316" l="0" r="29103" t="0"/>
          <a:stretch/>
        </p:blipFill>
        <p:spPr>
          <a:xfrm>
            <a:off x="0" y="0"/>
            <a:ext cx="5165251" cy="469476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 txBox="1"/>
          <p:nvPr>
            <p:ph idx="9" type="title"/>
          </p:nvPr>
        </p:nvSpPr>
        <p:spPr>
          <a:xfrm>
            <a:off x="5630853" y="3058428"/>
            <a:ext cx="843000" cy="52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04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3"/>
          <p:cNvSpPr txBox="1"/>
          <p:nvPr>
            <p:ph type="title"/>
          </p:nvPr>
        </p:nvSpPr>
        <p:spPr>
          <a:xfrm>
            <a:off x="6343096" y="1466325"/>
            <a:ext cx="23760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STORAGE</a:t>
            </a:r>
            <a:endParaRPr sz="3000"/>
          </a:p>
        </p:txBody>
      </p:sp>
      <p:sp>
        <p:nvSpPr>
          <p:cNvPr id="369" name="Google Shape;369;p43"/>
          <p:cNvSpPr txBox="1"/>
          <p:nvPr>
            <p:ph idx="1" type="body"/>
          </p:nvPr>
        </p:nvSpPr>
        <p:spPr>
          <a:xfrm>
            <a:off x="98550" y="2269550"/>
            <a:ext cx="6019500" cy="254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ORGANISING FILES AND DOCUMENTS MADE EASY WITH OUR STORAGE RANGE!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t/>
            </a:r>
            <a:endParaRPr/>
          </a:p>
          <a:p>
            <a:pPr indent="-196850" lvl="0" marL="241300" rtl="0" algn="l">
              <a:spcBef>
                <a:spcPts val="0"/>
              </a:spcBef>
              <a:spcAft>
                <a:spcPts val="0"/>
              </a:spcAft>
              <a:buClr>
                <a:srgbClr val="DAC1B6"/>
              </a:buClr>
              <a:buSzPts val="1100"/>
              <a:buChar char="●"/>
            </a:pPr>
            <a:r>
              <a:rPr lang="en-US"/>
              <a:t>OVER HEAD CABINETS</a:t>
            </a:r>
            <a:endParaRPr/>
          </a:p>
          <a:p>
            <a:pPr indent="-196850" lvl="0" marL="241300" rtl="0" algn="l">
              <a:spcBef>
                <a:spcPts val="0"/>
              </a:spcBef>
              <a:spcAft>
                <a:spcPts val="0"/>
              </a:spcAft>
              <a:buClr>
                <a:srgbClr val="DAC1B6"/>
              </a:buClr>
              <a:buSzPts val="1100"/>
              <a:buChar char="●"/>
            </a:pPr>
            <a:r>
              <a:rPr lang="en-US"/>
              <a:t>MULTI PURPOSE CABINETS AND ALMIRAHS</a:t>
            </a:r>
            <a:endParaRPr/>
          </a:p>
          <a:p>
            <a:pPr indent="-196850" lvl="0" marL="241300" rtl="0" algn="l">
              <a:spcBef>
                <a:spcPts val="0"/>
              </a:spcBef>
              <a:spcAft>
                <a:spcPts val="0"/>
              </a:spcAft>
              <a:buClr>
                <a:srgbClr val="DAC1B6"/>
              </a:buClr>
              <a:buSzPts val="1100"/>
              <a:buChar char="●"/>
            </a:pPr>
            <a:r>
              <a:rPr lang="en-US"/>
              <a:t>LOCKER CABINETS</a:t>
            </a:r>
            <a:endParaRPr/>
          </a:p>
          <a:p>
            <a:pPr indent="-196850" lvl="0" marL="241300" rtl="0" algn="l">
              <a:spcBef>
                <a:spcPts val="0"/>
              </a:spcBef>
              <a:spcAft>
                <a:spcPts val="0"/>
              </a:spcAft>
              <a:buClr>
                <a:srgbClr val="DAC1B6"/>
              </a:buClr>
              <a:buSzPts val="1100"/>
              <a:buChar char="●"/>
            </a:pPr>
            <a:r>
              <a:rPr lang="en-US"/>
              <a:t>FILING CABINETS</a:t>
            </a:r>
            <a:endParaRPr/>
          </a:p>
          <a:p>
            <a:pPr indent="-196850" lvl="0" marL="241300" rtl="0" algn="l">
              <a:spcBef>
                <a:spcPts val="0"/>
              </a:spcBef>
              <a:spcAft>
                <a:spcPts val="0"/>
              </a:spcAft>
              <a:buClr>
                <a:srgbClr val="DAC1B6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COMPACTORS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4"/>
          <p:cNvSpPr txBox="1"/>
          <p:nvPr/>
        </p:nvSpPr>
        <p:spPr>
          <a:xfrm>
            <a:off x="0" y="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DAC1B6"/>
                </a:solidFill>
              </a:rPr>
              <a:t>LIBRARY CABINETS</a:t>
            </a:r>
            <a:endParaRPr b="1" sz="2500">
              <a:solidFill>
                <a:srgbClr val="DAC1B6"/>
              </a:solidFill>
            </a:endParaRPr>
          </a:p>
        </p:txBody>
      </p:sp>
      <p:pic>
        <p:nvPicPr>
          <p:cNvPr id="375" name="Google Shape;375;p44"/>
          <p:cNvPicPr preferRelativeResize="0"/>
          <p:nvPr/>
        </p:nvPicPr>
        <p:blipFill rotWithShape="1">
          <a:blip r:embed="rId3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6038" y="918676"/>
            <a:ext cx="1631150" cy="3379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3638" y="844906"/>
            <a:ext cx="1561250" cy="3453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1848" y="926312"/>
            <a:ext cx="1561250" cy="336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8350" y="1184637"/>
            <a:ext cx="1561250" cy="3220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5"/>
          <p:cNvSpPr txBox="1"/>
          <p:nvPr/>
        </p:nvSpPr>
        <p:spPr>
          <a:xfrm>
            <a:off x="0" y="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DAC1B6"/>
                </a:solidFill>
              </a:rPr>
              <a:t>MULTI PURPOSE CABINETS</a:t>
            </a:r>
            <a:endParaRPr b="1" sz="2500">
              <a:solidFill>
                <a:srgbClr val="DAC1B6"/>
              </a:solidFill>
            </a:endParaRPr>
          </a:p>
        </p:txBody>
      </p:sp>
      <p:pic>
        <p:nvPicPr>
          <p:cNvPr id="385" name="Google Shape;385;p45"/>
          <p:cNvPicPr preferRelativeResize="0"/>
          <p:nvPr/>
        </p:nvPicPr>
        <p:blipFill rotWithShape="1">
          <a:blip r:embed="rId3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4263" y="811925"/>
            <a:ext cx="2014876" cy="359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5"/>
          <p:cNvPicPr preferRelativeResize="0"/>
          <p:nvPr/>
        </p:nvPicPr>
        <p:blipFill rotWithShape="1">
          <a:blip r:embed="rId5">
            <a:alphaModFix/>
          </a:blip>
          <a:srcRect b="0" l="26571" r="17346" t="0"/>
          <a:stretch/>
        </p:blipFill>
        <p:spPr>
          <a:xfrm>
            <a:off x="309900" y="651350"/>
            <a:ext cx="2158413" cy="384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33550" y="763725"/>
            <a:ext cx="2014874" cy="3616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6"/>
          <p:cNvSpPr txBox="1"/>
          <p:nvPr/>
        </p:nvSpPr>
        <p:spPr>
          <a:xfrm>
            <a:off x="83750" y="3462250"/>
            <a:ext cx="1982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DAC1B6"/>
                </a:solidFill>
              </a:rPr>
              <a:t>LOCKER CABINETS</a:t>
            </a:r>
            <a:endParaRPr b="1" sz="2500">
              <a:solidFill>
                <a:srgbClr val="DAC1B6"/>
              </a:solidFill>
            </a:endParaRPr>
          </a:p>
        </p:txBody>
      </p:sp>
      <p:pic>
        <p:nvPicPr>
          <p:cNvPr id="394" name="Google Shape;394;p46"/>
          <p:cNvPicPr preferRelativeResize="0"/>
          <p:nvPr/>
        </p:nvPicPr>
        <p:blipFill rotWithShape="1">
          <a:blip r:embed="rId3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6675" y="623765"/>
            <a:ext cx="1854824" cy="389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5075" y="644800"/>
            <a:ext cx="1854829" cy="385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5164" y="707000"/>
            <a:ext cx="1085106" cy="372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7"/>
          <p:cNvSpPr txBox="1"/>
          <p:nvPr/>
        </p:nvSpPr>
        <p:spPr>
          <a:xfrm>
            <a:off x="73325" y="3316200"/>
            <a:ext cx="19821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DAC1B6"/>
                </a:solidFill>
              </a:rPr>
              <a:t>BOSTON FILING</a:t>
            </a:r>
            <a:r>
              <a:rPr b="1" lang="en-US" sz="2500">
                <a:solidFill>
                  <a:srgbClr val="DAC1B6"/>
                </a:solidFill>
              </a:rPr>
              <a:t> CABINETS</a:t>
            </a:r>
            <a:endParaRPr b="1" sz="2500">
              <a:solidFill>
                <a:srgbClr val="DAC1B6"/>
              </a:solidFill>
            </a:endParaRPr>
          </a:p>
        </p:txBody>
      </p:sp>
      <p:pic>
        <p:nvPicPr>
          <p:cNvPr id="403" name="Google Shape;403;p47"/>
          <p:cNvPicPr preferRelativeResize="0"/>
          <p:nvPr/>
        </p:nvPicPr>
        <p:blipFill rotWithShape="1">
          <a:blip r:embed="rId3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6225" y="1022425"/>
            <a:ext cx="1539675" cy="353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7350" y="1045338"/>
            <a:ext cx="1911625" cy="348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1100" y="2688142"/>
            <a:ext cx="1485912" cy="1728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8"/>
          <p:cNvSpPr txBox="1"/>
          <p:nvPr>
            <p:ph idx="3" type="title"/>
          </p:nvPr>
        </p:nvSpPr>
        <p:spPr>
          <a:xfrm>
            <a:off x="101127" y="141025"/>
            <a:ext cx="19368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 HEAD CABINETS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412" name="Google Shape;41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475" y="2100250"/>
            <a:ext cx="2288050" cy="194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4013" y="47625"/>
            <a:ext cx="4875124" cy="174037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8"/>
          <p:cNvSpPr txBox="1"/>
          <p:nvPr/>
        </p:nvSpPr>
        <p:spPr>
          <a:xfrm>
            <a:off x="3965075" y="3883313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DAC1B6"/>
              </a:solidFill>
            </a:endParaRPr>
          </a:p>
        </p:txBody>
      </p:sp>
      <p:pic>
        <p:nvPicPr>
          <p:cNvPr id="415" name="Google Shape;415;p48"/>
          <p:cNvPicPr preferRelativeResize="0"/>
          <p:nvPr/>
        </p:nvPicPr>
        <p:blipFill rotWithShape="1">
          <a:blip r:embed="rId5">
            <a:alphaModFix/>
          </a:blip>
          <a:srcRect b="18692" l="0" r="0" t="0"/>
          <a:stretch/>
        </p:blipFill>
        <p:spPr>
          <a:xfrm>
            <a:off x="8439150" y="47625"/>
            <a:ext cx="643724" cy="60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99250" y="1956944"/>
            <a:ext cx="1368625" cy="2660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93951" y="2037650"/>
            <a:ext cx="1290550" cy="2498726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8"/>
          <p:cNvSpPr txBox="1"/>
          <p:nvPr/>
        </p:nvSpPr>
        <p:spPr>
          <a:xfrm>
            <a:off x="4149263" y="3498425"/>
            <a:ext cx="1982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DAC1B6"/>
                </a:solidFill>
              </a:rPr>
              <a:t>STORAGE RACKS</a:t>
            </a:r>
            <a:endParaRPr b="1" sz="2500">
              <a:solidFill>
                <a:srgbClr val="DAC1B6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9"/>
          <p:cNvSpPr txBox="1"/>
          <p:nvPr>
            <p:ph type="title"/>
          </p:nvPr>
        </p:nvSpPr>
        <p:spPr>
          <a:xfrm>
            <a:off x="591450" y="1101925"/>
            <a:ext cx="42006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dk1"/>
                </a:solidFill>
              </a:rPr>
              <a:t>COMPACTOR STORAGE SOLUTIONS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24" name="Google Shape;424;p49"/>
          <p:cNvSpPr txBox="1"/>
          <p:nvPr>
            <p:ph idx="1" type="subTitle"/>
          </p:nvPr>
        </p:nvSpPr>
        <p:spPr>
          <a:xfrm>
            <a:off x="591450" y="2998375"/>
            <a:ext cx="4200600" cy="7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333333"/>
                </a:solidFill>
              </a:rPr>
              <a:t>Delite Kom Infinity Compact Storage System is a multi-utility product to store documents, files and other items in a secured and easy manner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0"/>
          <p:cNvSpPr txBox="1"/>
          <p:nvPr/>
        </p:nvSpPr>
        <p:spPr>
          <a:xfrm>
            <a:off x="12" y="0"/>
            <a:ext cx="43284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DAC1B6"/>
                </a:solidFill>
              </a:rPr>
              <a:t>INFINITY COMPACT MOBILE STORAGE SYSTEM</a:t>
            </a:r>
            <a:endParaRPr sz="2700">
              <a:solidFill>
                <a:srgbClr val="DAC1B6"/>
              </a:solidFill>
            </a:endParaRPr>
          </a:p>
        </p:txBody>
      </p:sp>
      <p:pic>
        <p:nvPicPr>
          <p:cNvPr id="430" name="Google Shape;430;p50"/>
          <p:cNvPicPr preferRelativeResize="0"/>
          <p:nvPr/>
        </p:nvPicPr>
        <p:blipFill rotWithShape="1">
          <a:blip r:embed="rId3">
            <a:alphaModFix/>
          </a:blip>
          <a:srcRect b="5535" l="15978" r="17135" t="0"/>
          <a:stretch/>
        </p:blipFill>
        <p:spPr>
          <a:xfrm>
            <a:off x="3439850" y="1007049"/>
            <a:ext cx="5700274" cy="361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0"/>
          <p:cNvPicPr preferRelativeResize="0"/>
          <p:nvPr/>
        </p:nvPicPr>
        <p:blipFill rotWithShape="1">
          <a:blip r:embed="rId4">
            <a:alphaModFix/>
          </a:blip>
          <a:srcRect b="0" l="25357" r="24804" t="0"/>
          <a:stretch/>
        </p:blipFill>
        <p:spPr>
          <a:xfrm>
            <a:off x="0" y="1523700"/>
            <a:ext cx="3439851" cy="310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14625"/>
            <a:ext cx="9144000" cy="3314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2"/>
          <p:cNvSpPr txBox="1"/>
          <p:nvPr>
            <p:ph type="title"/>
          </p:nvPr>
        </p:nvSpPr>
        <p:spPr>
          <a:xfrm>
            <a:off x="1116375" y="396950"/>
            <a:ext cx="7094400" cy="96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71450" lvl="0" marL="17145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200"/>
              <a:t>Delite Kom is an Industry Leader in Steel Furniture in India for the last 60 years</a:t>
            </a:r>
            <a:r>
              <a:rPr lang="en-US" sz="2200">
                <a:solidFill>
                  <a:srgbClr val="48231E"/>
                </a:solidFill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lang="en-US" sz="2200"/>
              <a:t> </a:t>
            </a:r>
            <a:endParaRPr sz="2200"/>
          </a:p>
        </p:txBody>
      </p:sp>
      <p:pic>
        <p:nvPicPr>
          <p:cNvPr id="442" name="Google Shape;4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1050" y="1611875"/>
            <a:ext cx="2325050" cy="175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"/>
          <p:cNvSpPr txBox="1"/>
          <p:nvPr>
            <p:ph type="title"/>
          </p:nvPr>
        </p:nvSpPr>
        <p:spPr>
          <a:xfrm>
            <a:off x="666750" y="1401400"/>
            <a:ext cx="42006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dk1"/>
                </a:solidFill>
              </a:rPr>
              <a:t>TOP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3400">
                <a:solidFill>
                  <a:schemeClr val="dk1"/>
                </a:solidFill>
              </a:rPr>
              <a:t>LEVEL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3400">
                <a:solidFill>
                  <a:schemeClr val="dk1"/>
                </a:solidFill>
              </a:rPr>
              <a:t>MANAGEMENT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3400">
                <a:solidFill>
                  <a:schemeClr val="dk1"/>
                </a:solidFill>
              </a:rPr>
              <a:t>FURNITURE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32" name="Google Shape;232;p26"/>
          <p:cNvSpPr txBox="1"/>
          <p:nvPr>
            <p:ph idx="1" type="subTitle"/>
          </p:nvPr>
        </p:nvSpPr>
        <p:spPr>
          <a:xfrm>
            <a:off x="666750" y="3102549"/>
            <a:ext cx="3322500" cy="3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Options for the Director’s Office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3"/>
          <p:cNvSpPr txBox="1"/>
          <p:nvPr>
            <p:ph type="title"/>
          </p:nvPr>
        </p:nvSpPr>
        <p:spPr>
          <a:xfrm>
            <a:off x="252700" y="268850"/>
            <a:ext cx="1969200" cy="9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OUR </a:t>
            </a:r>
            <a:r>
              <a:rPr b="1" lang="en-US" sz="1500"/>
              <a:t>CERTIFICATIONS</a:t>
            </a:r>
            <a:endParaRPr b="1" sz="12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48" name="Google Shape;448;p53"/>
          <p:cNvSpPr/>
          <p:nvPr/>
        </p:nvSpPr>
        <p:spPr>
          <a:xfrm>
            <a:off x="4859278" y="96323"/>
            <a:ext cx="1969200" cy="1470900"/>
          </a:xfrm>
          <a:prstGeom prst="rect">
            <a:avLst/>
          </a:prstGeom>
          <a:solidFill>
            <a:srgbClr val="DAC1B6"/>
          </a:solidFill>
          <a:ln>
            <a:noFill/>
          </a:ln>
        </p:spPr>
        <p:txBody>
          <a:bodyPr anchorCtr="0" anchor="ctr" bIns="48200" lIns="48200" spcFirstLastPara="1" rIns="48200" wrap="square" tIns="48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ISO 18001</a:t>
            </a:r>
            <a:endParaRPr b="1" sz="180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49" name="Google Shape;449;p53"/>
          <p:cNvSpPr/>
          <p:nvPr/>
        </p:nvSpPr>
        <p:spPr>
          <a:xfrm>
            <a:off x="4859278" y="3130235"/>
            <a:ext cx="1969200" cy="1470900"/>
          </a:xfrm>
          <a:prstGeom prst="rect">
            <a:avLst/>
          </a:prstGeom>
          <a:solidFill>
            <a:srgbClr val="EFD9D1"/>
          </a:solidFill>
          <a:ln>
            <a:noFill/>
          </a:ln>
        </p:spPr>
        <p:txBody>
          <a:bodyPr anchorCtr="0" anchor="ctr" bIns="48200" lIns="48200" spcFirstLastPara="1" rIns="48200" wrap="square" tIns="4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53"/>
          <p:cNvSpPr/>
          <p:nvPr/>
        </p:nvSpPr>
        <p:spPr>
          <a:xfrm>
            <a:off x="2751281" y="1551868"/>
            <a:ext cx="1969200" cy="1470900"/>
          </a:xfrm>
          <a:prstGeom prst="rect">
            <a:avLst/>
          </a:prstGeom>
          <a:solidFill>
            <a:srgbClr val="92A08C"/>
          </a:solidFill>
          <a:ln>
            <a:noFill/>
          </a:ln>
        </p:spPr>
        <p:txBody>
          <a:bodyPr anchorCtr="0" anchor="ctr" bIns="48200" lIns="48200" spcFirstLastPara="1" rIns="48200" wrap="square" tIns="48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92A08C"/>
              </a:solidFill>
            </a:endParaRPr>
          </a:p>
        </p:txBody>
      </p:sp>
      <p:sp>
        <p:nvSpPr>
          <p:cNvPr id="451" name="Google Shape;451;p53"/>
          <p:cNvSpPr/>
          <p:nvPr/>
        </p:nvSpPr>
        <p:spPr>
          <a:xfrm>
            <a:off x="6967275" y="1551868"/>
            <a:ext cx="1969200" cy="1470900"/>
          </a:xfrm>
          <a:prstGeom prst="rect">
            <a:avLst/>
          </a:prstGeom>
          <a:solidFill>
            <a:srgbClr val="BBD0CF"/>
          </a:solidFill>
          <a:ln>
            <a:noFill/>
          </a:ln>
        </p:spPr>
        <p:txBody>
          <a:bodyPr anchorCtr="0" anchor="ctr" bIns="48200" lIns="48200" spcFirstLastPara="1" rIns="48200" wrap="square" tIns="48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BMS CERT</a:t>
            </a:r>
            <a:endParaRPr b="1" sz="180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52" name="Google Shape;452;p53"/>
          <p:cNvSpPr txBox="1"/>
          <p:nvPr/>
        </p:nvSpPr>
        <p:spPr>
          <a:xfrm>
            <a:off x="2990983" y="2174969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ISO 9001</a:t>
            </a:r>
            <a:endParaRPr b="1" sz="180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53" name="Google Shape;45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625" y="2324538"/>
            <a:ext cx="1183110" cy="9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50" y="2324550"/>
            <a:ext cx="985950" cy="9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3"/>
          <p:cNvPicPr preferRelativeResize="0"/>
          <p:nvPr/>
        </p:nvPicPr>
        <p:blipFill rotWithShape="1">
          <a:blip r:embed="rId5">
            <a:alphaModFix/>
          </a:blip>
          <a:srcRect b="0" l="25919" r="28559" t="0"/>
          <a:stretch/>
        </p:blipFill>
        <p:spPr>
          <a:xfrm>
            <a:off x="83550" y="3430069"/>
            <a:ext cx="985950" cy="1153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9323" y="3465650"/>
            <a:ext cx="1117714" cy="1117688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53"/>
          <p:cNvSpPr txBox="1"/>
          <p:nvPr/>
        </p:nvSpPr>
        <p:spPr>
          <a:xfrm>
            <a:off x="5098983" y="3753332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ISO 14001</a:t>
            </a:r>
            <a:endParaRPr b="1" sz="180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4"/>
          <p:cNvSpPr txBox="1"/>
          <p:nvPr>
            <p:ph type="title"/>
          </p:nvPr>
        </p:nvSpPr>
        <p:spPr>
          <a:xfrm>
            <a:off x="464404" y="246024"/>
            <a:ext cx="57528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DAC1B6"/>
                </a:solidFill>
              </a:rPr>
              <a:t>OUR </a:t>
            </a:r>
            <a:r>
              <a:rPr b="1" lang="en-US"/>
              <a:t>PRESTIGIOUS CLIENTS AND PROJECTS</a:t>
            </a:r>
            <a:endParaRPr b="1"/>
          </a:p>
        </p:txBody>
      </p:sp>
      <p:sp>
        <p:nvSpPr>
          <p:cNvPr id="463" name="Google Shape;463;p54"/>
          <p:cNvSpPr txBox="1"/>
          <p:nvPr>
            <p:ph idx="1" type="subTitle"/>
          </p:nvPr>
        </p:nvSpPr>
        <p:spPr>
          <a:xfrm>
            <a:off x="190500" y="2083075"/>
            <a:ext cx="8763000" cy="16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552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9"/>
              <a:buChar char="●"/>
            </a:pPr>
            <a:r>
              <a:rPr lang="en-US" sz="1368">
                <a:solidFill>
                  <a:schemeClr val="dk1"/>
                </a:solidFill>
              </a:rPr>
              <a:t>IIT ROORKEE</a:t>
            </a:r>
            <a:endParaRPr sz="1368">
              <a:solidFill>
                <a:schemeClr val="dk1"/>
              </a:solidFill>
            </a:endParaRPr>
          </a:p>
          <a:p>
            <a:pPr indent="-31552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9"/>
              <a:buChar char="●"/>
            </a:pPr>
            <a:r>
              <a:rPr lang="en-US" sz="1368">
                <a:solidFill>
                  <a:schemeClr val="dk1"/>
                </a:solidFill>
              </a:rPr>
              <a:t>IIT KANPUR</a:t>
            </a:r>
            <a:endParaRPr sz="1368">
              <a:solidFill>
                <a:schemeClr val="dk1"/>
              </a:solidFill>
            </a:endParaRPr>
          </a:p>
          <a:p>
            <a:pPr indent="-31552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9"/>
              <a:buChar char="●"/>
            </a:pPr>
            <a:r>
              <a:rPr lang="en-US" sz="1368">
                <a:solidFill>
                  <a:schemeClr val="dk1"/>
                </a:solidFill>
              </a:rPr>
              <a:t>IIT DELHI</a:t>
            </a:r>
            <a:endParaRPr sz="1368">
              <a:solidFill>
                <a:schemeClr val="dk1"/>
              </a:solidFill>
            </a:endParaRPr>
          </a:p>
          <a:p>
            <a:pPr indent="-31552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9"/>
              <a:buChar char="●"/>
            </a:pPr>
            <a:r>
              <a:rPr lang="en-US" sz="1368">
                <a:solidFill>
                  <a:schemeClr val="dk1"/>
                </a:solidFill>
              </a:rPr>
              <a:t>IIIT PRAYAGRAJ</a:t>
            </a:r>
            <a:endParaRPr sz="1368">
              <a:solidFill>
                <a:schemeClr val="dk1"/>
              </a:solidFill>
            </a:endParaRPr>
          </a:p>
          <a:p>
            <a:pPr indent="-31552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9"/>
              <a:buChar char="●"/>
            </a:pPr>
            <a:r>
              <a:rPr lang="en-US" sz="1368">
                <a:solidFill>
                  <a:schemeClr val="dk1"/>
                </a:solidFill>
              </a:rPr>
              <a:t>IIIT JABALPUR</a:t>
            </a:r>
            <a:endParaRPr sz="1368">
              <a:solidFill>
                <a:schemeClr val="dk1"/>
              </a:solidFill>
            </a:endParaRPr>
          </a:p>
          <a:p>
            <a:pPr indent="-31552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9"/>
              <a:buChar char="●"/>
            </a:pPr>
            <a:r>
              <a:rPr lang="en-US" sz="1368">
                <a:solidFill>
                  <a:schemeClr val="dk1"/>
                </a:solidFill>
              </a:rPr>
              <a:t>AIIMS</a:t>
            </a:r>
            <a:endParaRPr sz="1368">
              <a:solidFill>
                <a:schemeClr val="dk1"/>
              </a:solidFill>
            </a:endParaRPr>
          </a:p>
          <a:p>
            <a:pPr indent="-31552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9"/>
              <a:buChar char="●"/>
            </a:pPr>
            <a:r>
              <a:rPr lang="en-US" sz="1368">
                <a:solidFill>
                  <a:schemeClr val="dk1"/>
                </a:solidFill>
              </a:rPr>
              <a:t>CWC</a:t>
            </a:r>
            <a:endParaRPr sz="1368">
              <a:solidFill>
                <a:schemeClr val="dk1"/>
              </a:solidFill>
            </a:endParaRPr>
          </a:p>
          <a:p>
            <a:pPr indent="-31552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9"/>
              <a:buChar char="●"/>
            </a:pPr>
            <a:r>
              <a:rPr lang="en-US" sz="1368">
                <a:solidFill>
                  <a:schemeClr val="dk1"/>
                </a:solidFill>
              </a:rPr>
              <a:t>PWD</a:t>
            </a:r>
            <a:endParaRPr sz="1368">
              <a:solidFill>
                <a:schemeClr val="dk1"/>
              </a:solidFill>
            </a:endParaRPr>
          </a:p>
          <a:p>
            <a:pPr indent="-31552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9"/>
              <a:buChar char="●"/>
            </a:pPr>
            <a:r>
              <a:rPr lang="en-US" sz="1368">
                <a:solidFill>
                  <a:schemeClr val="dk1"/>
                </a:solidFill>
              </a:rPr>
              <a:t>CPWD</a:t>
            </a:r>
            <a:endParaRPr sz="1368">
              <a:solidFill>
                <a:schemeClr val="dk1"/>
              </a:solidFill>
            </a:endParaRPr>
          </a:p>
          <a:p>
            <a:pPr indent="-31552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9"/>
              <a:buChar char="●"/>
            </a:pPr>
            <a:r>
              <a:rPr lang="en-US" sz="1368">
                <a:solidFill>
                  <a:schemeClr val="dk1"/>
                </a:solidFill>
              </a:rPr>
              <a:t>NCERT</a:t>
            </a:r>
            <a:endParaRPr sz="1368">
              <a:solidFill>
                <a:schemeClr val="dk1"/>
              </a:solidFill>
            </a:endParaRPr>
          </a:p>
          <a:p>
            <a:pPr indent="-31552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9"/>
              <a:buChar char="●"/>
            </a:pPr>
            <a:r>
              <a:rPr lang="en-US" sz="1368">
                <a:solidFill>
                  <a:schemeClr val="dk1"/>
                </a:solidFill>
              </a:rPr>
              <a:t>UGC</a:t>
            </a:r>
            <a:endParaRPr sz="1368">
              <a:solidFill>
                <a:schemeClr val="dk1"/>
              </a:solidFill>
            </a:endParaRPr>
          </a:p>
          <a:p>
            <a:pPr indent="-31552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9"/>
              <a:buChar char="●"/>
            </a:pPr>
            <a:r>
              <a:rPr lang="en-US" sz="1368">
                <a:solidFill>
                  <a:schemeClr val="dk1"/>
                </a:solidFill>
              </a:rPr>
              <a:t>DELHI UNIVERSITY</a:t>
            </a:r>
            <a:endParaRPr sz="1368">
              <a:solidFill>
                <a:schemeClr val="dk1"/>
              </a:solidFill>
            </a:endParaRPr>
          </a:p>
          <a:p>
            <a:pPr indent="-31552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9"/>
              <a:buChar char="●"/>
            </a:pPr>
            <a:r>
              <a:rPr lang="en-US" sz="1368">
                <a:solidFill>
                  <a:schemeClr val="dk1"/>
                </a:solidFill>
              </a:rPr>
              <a:t>GB PANT UNIVERSITY, UTTRAKHAND</a:t>
            </a:r>
            <a:endParaRPr sz="1368">
              <a:solidFill>
                <a:schemeClr val="dk1"/>
              </a:solidFill>
            </a:endParaRPr>
          </a:p>
          <a:p>
            <a:pPr indent="-31552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9"/>
              <a:buChar char="●"/>
            </a:pPr>
            <a:r>
              <a:rPr lang="en-US" sz="1368">
                <a:solidFill>
                  <a:schemeClr val="dk1"/>
                </a:solidFill>
              </a:rPr>
              <a:t>BURSAR AGRICULTURE AND TECHNOLOGY UNIVERSITY, UTTRAKHAND</a:t>
            </a:r>
            <a:endParaRPr sz="1368">
              <a:solidFill>
                <a:schemeClr val="dk1"/>
              </a:solidFill>
            </a:endParaRPr>
          </a:p>
          <a:p>
            <a:pPr indent="-31552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9"/>
              <a:buChar char="●"/>
            </a:pPr>
            <a:r>
              <a:rPr lang="en-US" sz="1368">
                <a:solidFill>
                  <a:schemeClr val="dk1"/>
                </a:solidFill>
              </a:rPr>
              <a:t>BANARAS HINDU UNIVERSITY</a:t>
            </a:r>
            <a:endParaRPr sz="1368">
              <a:solidFill>
                <a:schemeClr val="dk1"/>
              </a:solidFill>
            </a:endParaRPr>
          </a:p>
          <a:p>
            <a:pPr indent="-31552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9"/>
              <a:buChar char="●"/>
            </a:pPr>
            <a:r>
              <a:rPr lang="en-US" sz="1368">
                <a:solidFill>
                  <a:schemeClr val="dk1"/>
                </a:solidFill>
              </a:rPr>
              <a:t>IIT BHU, BANARAS</a:t>
            </a:r>
            <a:endParaRPr sz="1368">
              <a:solidFill>
                <a:schemeClr val="dk1"/>
              </a:solidFill>
            </a:endParaRPr>
          </a:p>
          <a:p>
            <a:pPr indent="-31552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9"/>
              <a:buChar char="●"/>
            </a:pPr>
            <a:r>
              <a:rPr lang="en-US" sz="1368">
                <a:solidFill>
                  <a:schemeClr val="dk1"/>
                </a:solidFill>
              </a:rPr>
              <a:t>INDIAN RAILWAYS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64" name="Google Shape;46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0469" y="2409252"/>
            <a:ext cx="638779" cy="70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8398" y="3201643"/>
            <a:ext cx="670847" cy="703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34436" y="1667297"/>
            <a:ext cx="638777" cy="713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73033" y="2343640"/>
            <a:ext cx="564444" cy="776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35867" y="3201643"/>
            <a:ext cx="638776" cy="703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71602" y="3953060"/>
            <a:ext cx="564444" cy="62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4"/>
          <p:cNvPicPr preferRelativeResize="0"/>
          <p:nvPr/>
        </p:nvPicPr>
        <p:blipFill rotWithShape="1">
          <a:blip r:embed="rId9">
            <a:alphaModFix/>
          </a:blip>
          <a:srcRect b="0" l="21297" r="21297" t="0"/>
          <a:stretch/>
        </p:blipFill>
        <p:spPr>
          <a:xfrm>
            <a:off x="7778550" y="1728654"/>
            <a:ext cx="553410" cy="59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19832" y="3986872"/>
            <a:ext cx="670841" cy="56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50727" y="2380510"/>
            <a:ext cx="638776" cy="76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53330" y="3206917"/>
            <a:ext cx="638776" cy="69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053329" y="3962374"/>
            <a:ext cx="638776" cy="603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5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147726" y="1753526"/>
            <a:ext cx="496771" cy="564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4"/>
          <p:cNvPicPr preferRelativeResize="0"/>
          <p:nvPr/>
        </p:nvPicPr>
        <p:blipFill rotWithShape="1">
          <a:blip r:embed="rId15">
            <a:alphaModFix/>
          </a:blip>
          <a:srcRect b="24670" l="27305" r="27305" t="27637"/>
          <a:stretch/>
        </p:blipFill>
        <p:spPr>
          <a:xfrm>
            <a:off x="7735867" y="1227425"/>
            <a:ext cx="564444" cy="43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4"/>
          <p:cNvPicPr preferRelativeResize="0"/>
          <p:nvPr/>
        </p:nvPicPr>
        <p:blipFill rotWithShape="1">
          <a:blip r:embed="rId16">
            <a:alphaModFix/>
          </a:blip>
          <a:srcRect b="32362" l="0" r="0" t="26029"/>
          <a:stretch/>
        </p:blipFill>
        <p:spPr>
          <a:xfrm>
            <a:off x="7034700" y="1291070"/>
            <a:ext cx="670841" cy="30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4"/>
          <p:cNvPicPr preferRelativeResize="0"/>
          <p:nvPr/>
        </p:nvPicPr>
        <p:blipFill rotWithShape="1">
          <a:blip r:embed="rId17">
            <a:alphaModFix/>
          </a:blip>
          <a:srcRect b="29340" l="17630" r="29138" t="15175"/>
          <a:stretch/>
        </p:blipFill>
        <p:spPr>
          <a:xfrm>
            <a:off x="8310037" y="1203750"/>
            <a:ext cx="779214" cy="434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5"/>
          <p:cNvSpPr txBox="1"/>
          <p:nvPr>
            <p:ph idx="12" type="sldNum"/>
          </p:nvPr>
        </p:nvSpPr>
        <p:spPr>
          <a:xfrm>
            <a:off x="8595308" y="47186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4" name="Google Shape;484;p55"/>
          <p:cNvPicPr preferRelativeResize="0"/>
          <p:nvPr/>
        </p:nvPicPr>
        <p:blipFill rotWithShape="1">
          <a:blip r:embed="rId3">
            <a:alphaModFix/>
          </a:blip>
          <a:srcRect b="18692" l="0" r="0" t="0"/>
          <a:stretch/>
        </p:blipFill>
        <p:spPr>
          <a:xfrm>
            <a:off x="3541525" y="78900"/>
            <a:ext cx="2060950" cy="1932752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5"/>
          <p:cNvSpPr/>
          <p:nvPr/>
        </p:nvSpPr>
        <p:spPr>
          <a:xfrm>
            <a:off x="3613500" y="3713175"/>
            <a:ext cx="19170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hlinkClick r:id="rId4"/>
              </a:rPr>
              <a:t>delite@delitekom.com</a:t>
            </a:r>
            <a:endParaRPr b="1" sz="1200">
              <a:solidFill>
                <a:srgbClr val="F8F8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55"/>
          <p:cNvSpPr/>
          <p:nvPr/>
        </p:nvSpPr>
        <p:spPr>
          <a:xfrm>
            <a:off x="1006200" y="2571738"/>
            <a:ext cx="71316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Ph. : </a:t>
            </a:r>
            <a:r>
              <a:rPr lang="en-US" sz="1150">
                <a:solidFill>
                  <a:schemeClr val="dk1"/>
                </a:solidFill>
              </a:rPr>
              <a:t>+91 9650592244</a:t>
            </a:r>
            <a:endParaRPr sz="115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Head Office : Kukreja House, 2nd Floor, 46 Rani Jhansi Road, New Delhi 110055</a:t>
            </a:r>
            <a:endParaRPr sz="6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Phone No. 011-46287777</a:t>
            </a:r>
            <a:endParaRPr b="1" sz="6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55"/>
          <p:cNvSpPr txBox="1"/>
          <p:nvPr/>
        </p:nvSpPr>
        <p:spPr>
          <a:xfrm>
            <a:off x="3777450" y="2145750"/>
            <a:ext cx="158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Open Sans"/>
                <a:ea typeface="Open Sans"/>
                <a:cs typeface="Open Sans"/>
                <a:sym typeface="Open Sans"/>
              </a:rPr>
              <a:t>THANK YOU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7"/>
          <p:cNvPicPr preferRelativeResize="0"/>
          <p:nvPr/>
        </p:nvPicPr>
        <p:blipFill rotWithShape="1">
          <a:blip r:embed="rId3">
            <a:alphaModFix/>
          </a:blip>
          <a:srcRect b="17816" l="-1470" r="1470" t="17816"/>
          <a:stretch/>
        </p:blipFill>
        <p:spPr>
          <a:xfrm>
            <a:off x="4591050" y="2219850"/>
            <a:ext cx="4552950" cy="241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7"/>
          <p:cNvSpPr txBox="1"/>
          <p:nvPr/>
        </p:nvSpPr>
        <p:spPr>
          <a:xfrm>
            <a:off x="152775" y="2981325"/>
            <a:ext cx="27048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DAC1B6"/>
                </a:solidFill>
              </a:rPr>
              <a:t>EUREKA SERIES</a:t>
            </a:r>
            <a:endParaRPr sz="4400">
              <a:solidFill>
                <a:srgbClr val="DAC1B6"/>
              </a:solidFill>
            </a:endParaRPr>
          </a:p>
        </p:txBody>
      </p:sp>
      <p:pic>
        <p:nvPicPr>
          <p:cNvPr id="239" name="Google Shape;239;p27"/>
          <p:cNvPicPr preferRelativeResize="0"/>
          <p:nvPr/>
        </p:nvPicPr>
        <p:blipFill rotWithShape="1">
          <a:blip r:embed="rId4">
            <a:alphaModFix/>
          </a:blip>
          <a:srcRect b="24286" l="0" r="0" t="20804"/>
          <a:stretch/>
        </p:blipFill>
        <p:spPr>
          <a:xfrm>
            <a:off x="0" y="0"/>
            <a:ext cx="5337300" cy="241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"/>
          <p:cNvSpPr txBox="1"/>
          <p:nvPr/>
        </p:nvSpPr>
        <p:spPr>
          <a:xfrm>
            <a:off x="95250" y="152400"/>
            <a:ext cx="3248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DAC1B6"/>
                </a:solidFill>
              </a:rPr>
              <a:t>TRIUMPH</a:t>
            </a:r>
            <a:r>
              <a:rPr lang="en-US" sz="4200">
                <a:solidFill>
                  <a:srgbClr val="DAC1B6"/>
                </a:solidFill>
              </a:rPr>
              <a:t> SERIES</a:t>
            </a:r>
            <a:endParaRPr sz="4200">
              <a:solidFill>
                <a:srgbClr val="DAC1B6"/>
              </a:solidFill>
            </a:endParaRPr>
          </a:p>
        </p:txBody>
      </p:sp>
      <p:pic>
        <p:nvPicPr>
          <p:cNvPr id="245" name="Google Shape;245;p28"/>
          <p:cNvPicPr preferRelativeResize="0"/>
          <p:nvPr/>
        </p:nvPicPr>
        <p:blipFill rotWithShape="1">
          <a:blip r:embed="rId3">
            <a:alphaModFix/>
          </a:blip>
          <a:srcRect b="27722" l="0" r="0" t="26575"/>
          <a:stretch/>
        </p:blipFill>
        <p:spPr>
          <a:xfrm>
            <a:off x="0" y="2166450"/>
            <a:ext cx="5210176" cy="242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7575" y="152401"/>
            <a:ext cx="4278799" cy="249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"/>
          <p:cNvSpPr txBox="1"/>
          <p:nvPr/>
        </p:nvSpPr>
        <p:spPr>
          <a:xfrm>
            <a:off x="152775" y="2981325"/>
            <a:ext cx="31143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DAC1B6"/>
                </a:solidFill>
              </a:rPr>
              <a:t>GLORIOUS</a:t>
            </a:r>
            <a:r>
              <a:rPr lang="en-US" sz="4300">
                <a:solidFill>
                  <a:srgbClr val="DAC1B6"/>
                </a:solidFill>
              </a:rPr>
              <a:t> SERIES</a:t>
            </a:r>
            <a:endParaRPr sz="4300">
              <a:solidFill>
                <a:srgbClr val="DAC1B6"/>
              </a:solidFill>
            </a:endParaRPr>
          </a:p>
        </p:txBody>
      </p:sp>
      <p:pic>
        <p:nvPicPr>
          <p:cNvPr id="252" name="Google Shape;2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1825" y="2328799"/>
            <a:ext cx="4680525" cy="22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 rotWithShape="1">
          <a:blip r:embed="rId4">
            <a:alphaModFix/>
          </a:blip>
          <a:srcRect b="17655" l="0" r="0" t="16976"/>
          <a:stretch/>
        </p:blipFill>
        <p:spPr>
          <a:xfrm>
            <a:off x="95625" y="151200"/>
            <a:ext cx="4680525" cy="252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0"/>
          <p:cNvSpPr txBox="1"/>
          <p:nvPr/>
        </p:nvSpPr>
        <p:spPr>
          <a:xfrm>
            <a:off x="84500" y="73775"/>
            <a:ext cx="5801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DAC1B6"/>
                </a:solidFill>
              </a:rPr>
              <a:t>EXECUTIVE</a:t>
            </a:r>
            <a:r>
              <a:rPr lang="en-US" sz="3400">
                <a:solidFill>
                  <a:srgbClr val="DAC1B6"/>
                </a:solidFill>
              </a:rPr>
              <a:t> CHAIRS</a:t>
            </a:r>
            <a:endParaRPr sz="3400">
              <a:solidFill>
                <a:srgbClr val="DAC1B6"/>
              </a:solidFill>
            </a:endParaRPr>
          </a:p>
        </p:txBody>
      </p:sp>
      <p:pic>
        <p:nvPicPr>
          <p:cNvPr id="259" name="Google Shape;259;p30"/>
          <p:cNvPicPr preferRelativeResize="0"/>
          <p:nvPr/>
        </p:nvPicPr>
        <p:blipFill rotWithShape="1">
          <a:blip r:embed="rId3">
            <a:alphaModFix/>
          </a:blip>
          <a:srcRect b="0" l="19976" r="19486" t="0"/>
          <a:stretch/>
        </p:blipFill>
        <p:spPr>
          <a:xfrm>
            <a:off x="374800" y="756738"/>
            <a:ext cx="1832499" cy="302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 rotWithShape="1">
          <a:blip r:embed="rId4">
            <a:alphaModFix/>
          </a:blip>
          <a:srcRect b="0" l="15140" r="15119" t="0"/>
          <a:stretch/>
        </p:blipFill>
        <p:spPr>
          <a:xfrm>
            <a:off x="2447050" y="904050"/>
            <a:ext cx="1672674" cy="285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0"/>
          <p:cNvPicPr preferRelativeResize="0"/>
          <p:nvPr/>
        </p:nvPicPr>
        <p:blipFill rotWithShape="1">
          <a:blip r:embed="rId5">
            <a:alphaModFix/>
          </a:blip>
          <a:srcRect b="0" l="15155" r="17518" t="0"/>
          <a:stretch/>
        </p:blipFill>
        <p:spPr>
          <a:xfrm>
            <a:off x="4468875" y="841838"/>
            <a:ext cx="1923576" cy="285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6">
            <a:alphaModFix/>
          </a:blip>
          <a:srcRect b="0" l="-230660" r="230660" t="0"/>
          <a:stretch/>
        </p:blipFill>
        <p:spPr>
          <a:xfrm>
            <a:off x="331250" y="932000"/>
            <a:ext cx="2676525" cy="26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6">
            <a:alphaModFix/>
          </a:blip>
          <a:srcRect b="0" l="16647" r="20859" t="0"/>
          <a:stretch/>
        </p:blipFill>
        <p:spPr>
          <a:xfrm>
            <a:off x="6741600" y="855825"/>
            <a:ext cx="1767917" cy="28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0"/>
          <p:cNvSpPr txBox="1"/>
          <p:nvPr>
            <p:ph idx="1" type="subTitle"/>
          </p:nvPr>
        </p:nvSpPr>
        <p:spPr>
          <a:xfrm>
            <a:off x="1017150" y="3901650"/>
            <a:ext cx="547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Altis</a:t>
            </a:r>
            <a:endParaRPr/>
          </a:p>
        </p:txBody>
      </p:sp>
      <p:sp>
        <p:nvSpPr>
          <p:cNvPr id="265" name="Google Shape;265;p30"/>
          <p:cNvSpPr txBox="1"/>
          <p:nvPr>
            <p:ph idx="2" type="subTitle"/>
          </p:nvPr>
        </p:nvSpPr>
        <p:spPr>
          <a:xfrm>
            <a:off x="7417200" y="3901650"/>
            <a:ext cx="7995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Stream</a:t>
            </a:r>
            <a:endParaRPr/>
          </a:p>
        </p:txBody>
      </p:sp>
      <p:sp>
        <p:nvSpPr>
          <p:cNvPr id="266" name="Google Shape;266;p30"/>
          <p:cNvSpPr txBox="1"/>
          <p:nvPr>
            <p:ph idx="3" type="subTitle"/>
          </p:nvPr>
        </p:nvSpPr>
        <p:spPr>
          <a:xfrm>
            <a:off x="3009502" y="3901650"/>
            <a:ext cx="6249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Wing</a:t>
            </a:r>
            <a:endParaRPr/>
          </a:p>
        </p:txBody>
      </p:sp>
      <p:sp>
        <p:nvSpPr>
          <p:cNvPr id="267" name="Google Shape;267;p30"/>
          <p:cNvSpPr txBox="1"/>
          <p:nvPr>
            <p:ph idx="4" type="subTitle"/>
          </p:nvPr>
        </p:nvSpPr>
        <p:spPr>
          <a:xfrm>
            <a:off x="5156777" y="3901650"/>
            <a:ext cx="6249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Apex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1"/>
          <p:cNvSpPr txBox="1"/>
          <p:nvPr>
            <p:ph type="title"/>
          </p:nvPr>
        </p:nvSpPr>
        <p:spPr>
          <a:xfrm>
            <a:off x="666750" y="1401400"/>
            <a:ext cx="42006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dk1"/>
                </a:solidFill>
              </a:rPr>
              <a:t>MIDDLE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3400">
                <a:solidFill>
                  <a:schemeClr val="dk1"/>
                </a:solidFill>
              </a:rPr>
              <a:t>LEVEL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3400">
                <a:solidFill>
                  <a:schemeClr val="dk1"/>
                </a:solidFill>
              </a:rPr>
              <a:t>MANAGEMENT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3400">
                <a:solidFill>
                  <a:schemeClr val="dk1"/>
                </a:solidFill>
              </a:rPr>
              <a:t>FURNITURE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73" name="Google Shape;273;p31"/>
          <p:cNvSpPr txBox="1"/>
          <p:nvPr>
            <p:ph idx="1" type="subTitle"/>
          </p:nvPr>
        </p:nvSpPr>
        <p:spPr>
          <a:xfrm>
            <a:off x="666750" y="3102549"/>
            <a:ext cx="3322500" cy="3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Options for the Heads &amp; Executives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2"/>
          <p:cNvSpPr txBox="1"/>
          <p:nvPr/>
        </p:nvSpPr>
        <p:spPr>
          <a:xfrm>
            <a:off x="152775" y="2981325"/>
            <a:ext cx="31143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DAC1B6"/>
                </a:solidFill>
              </a:rPr>
              <a:t>EXCEL</a:t>
            </a:r>
            <a:r>
              <a:rPr lang="en-US" sz="4300">
                <a:solidFill>
                  <a:srgbClr val="DAC1B6"/>
                </a:solidFill>
              </a:rPr>
              <a:t> SERIES</a:t>
            </a:r>
            <a:endParaRPr sz="4300">
              <a:solidFill>
                <a:srgbClr val="DAC1B6"/>
              </a:solidFill>
            </a:endParaRPr>
          </a:p>
        </p:txBody>
      </p:sp>
      <p:pic>
        <p:nvPicPr>
          <p:cNvPr id="279" name="Google Shape;279;p32"/>
          <p:cNvPicPr preferRelativeResize="0"/>
          <p:nvPr/>
        </p:nvPicPr>
        <p:blipFill rotWithShape="1">
          <a:blip r:embed="rId3">
            <a:alphaModFix/>
          </a:blip>
          <a:srcRect b="18109" l="0" r="0" t="16534"/>
          <a:stretch/>
        </p:blipFill>
        <p:spPr>
          <a:xfrm>
            <a:off x="152775" y="70175"/>
            <a:ext cx="4080825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2025" y="1125300"/>
            <a:ext cx="4471750" cy="345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legant Interorism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